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0"/>
  </p:notesMasterIdLst>
  <p:sldIdLst>
    <p:sldId id="291" r:id="rId2"/>
    <p:sldId id="288" r:id="rId3"/>
    <p:sldId id="259" r:id="rId4"/>
    <p:sldId id="289" r:id="rId5"/>
    <p:sldId id="361" r:id="rId6"/>
    <p:sldId id="364" r:id="rId7"/>
    <p:sldId id="294" r:id="rId8"/>
    <p:sldId id="362" r:id="rId9"/>
    <p:sldId id="363" r:id="rId10"/>
    <p:sldId id="295" r:id="rId11"/>
    <p:sldId id="365" r:id="rId12"/>
    <p:sldId id="299" r:id="rId13"/>
    <p:sldId id="300" r:id="rId14"/>
    <p:sldId id="301" r:id="rId15"/>
    <p:sldId id="302" r:id="rId16"/>
    <p:sldId id="303" r:id="rId17"/>
    <p:sldId id="366" r:id="rId18"/>
    <p:sldId id="367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6" roundtripDataSignature="AMtx7mhdafOfyWlosSYplizliTNHbPR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116"/>
    <a:srgbClr val="E6E6E6"/>
    <a:srgbClr val="C47176"/>
    <a:srgbClr val="5B9BD5"/>
    <a:srgbClr val="CC7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6642" autoAdjust="0"/>
  </p:normalViewPr>
  <p:slideViewPr>
    <p:cSldViewPr snapToGrid="0">
      <p:cViewPr varScale="1">
        <p:scale>
          <a:sx n="66" d="100"/>
          <a:sy n="66" d="100"/>
        </p:scale>
        <p:origin x="121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3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76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7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121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00" b="1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3082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sz="1400" b="1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DEN Atual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Presidência: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Iracema Lourdes Simioni Wobeto e José Alberto Wobeto</a:t>
            </a:r>
          </a:p>
          <a:p>
            <a:pPr marL="158750" indent="0">
              <a:buNone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Vice-presidência: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Marlene de Fatima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Merege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Pereira e Jose Carlos Pereira</a:t>
            </a:r>
          </a:p>
          <a:p>
            <a:pPr marL="158750" indent="0">
              <a:buNone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Doutrina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Teresinha Bunn Besen e Brani Besen</a:t>
            </a:r>
          </a:p>
          <a:p>
            <a:pPr marL="158750" indent="0">
              <a:buNone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Comunicação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Sonia Maria Ferreira Santos e Jose Geraldo </a:t>
            </a: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Normatização e Apoio às Seccionais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Vera Lucia Canal Spricigo e Orlando Spricigo</a:t>
            </a:r>
          </a:p>
          <a:p>
            <a:pPr marL="158750" indent="0">
              <a:buNone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Financeiro e Patrimonial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Joana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Angelica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Ferraz Campos Cezimbra e Reinaldo Cezimbra</a:t>
            </a:r>
          </a:p>
          <a:p>
            <a:pPr marL="158750" indent="0">
              <a:buNone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Congresso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Cinthia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Santini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Alves de Oliveira e Célio Alves de Oliveira</a:t>
            </a:r>
          </a:p>
          <a:p>
            <a:pPr marL="158750" indent="0">
              <a:buNone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Administrativo: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Patrícia Zanetti Faria e Antônio Marcos Faria</a:t>
            </a:r>
          </a:p>
          <a:p>
            <a:pPr marL="158750" indent="0">
              <a:buNone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Integração Nacional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Marama Farias Labrunie e Marcos Moraes Labrunie</a:t>
            </a:r>
          </a:p>
          <a:p>
            <a:pPr marL="158750" indent="0"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ADJ </a:t>
            </a: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Apoio a Inovação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Camila e Frederico Leopoldo</a:t>
            </a:r>
          </a:p>
          <a:p>
            <a:pPr marL="158750" indent="0">
              <a:buNone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Relações Públicas e Sociais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Leide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 Francisco Carlos Costa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158750" indent="0">
              <a:buNone/>
            </a:pPr>
            <a:r>
              <a:rPr lang="pt-BR" sz="1400" b="1" u="sng" dirty="0"/>
              <a:t>Conselho Fiscal - titulares:</a:t>
            </a:r>
            <a:r>
              <a:rPr lang="pt-BR" sz="1400" b="1" u="sng" baseline="0" dirty="0"/>
              <a:t>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Celso Luiz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Christ,Lorivanda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Barbosa de Oliveira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Neto,Miguel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Rosa dos Santos</a:t>
            </a:r>
          </a:p>
          <a:p>
            <a:pPr marL="158750" indent="0"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Preencher RN,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DR e Presidente da sua seccional</a:t>
            </a: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BR" sz="1400" b="1" u="sng" dirty="0"/>
          </a:p>
        </p:txBody>
      </p:sp>
    </p:spTree>
    <p:extLst>
      <p:ext uri="{BB962C8B-B14F-4D97-AF65-F5344CB8AC3E}">
        <p14:creationId xmlns:p14="http://schemas.microsoft.com/office/powerpoint/2010/main" val="2810403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Para desenvolver a sua ação, a Escola de Pais do Brasil promove </a:t>
            </a: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Círculos de Debates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onde são discutidos assuntos referentes à educação de filhos e a busca de novos caminhos. Essas reuniões se realizam em colégios, clubes, empresas, igrejas, condomínios, ON-LINE ou em qualquer lugar onde haja a possibilidade de reunir pessoas interessadas em educação. A Escola de Pais do Brasil convida para uma ação prática, visando a construção de uma sociedade melhor, mais fraterna e mais feliz. O portfolio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tem se ampliado com outros cursos por faixa etária e para parcerias como o Curso Reconecte e OPEE.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Palestras: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normalmente a EPB é convidada a ministrar temas sobre família, nos mais diversos locais. São oportunidades de divulgar a EPB e realizar suas ações sociais em prol da comunidade e convidar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grupo para fazer o circulo de debates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Webinares: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são palestras transmitidas pelo canal - Escola de Pais do Brasil - no YouTube, com a responsabilidade de uma instituição de mais de meio século de atuação social e educacional com foco preventivo e orientativo. Os convidados para essas transmissões são especialistas, estudiosos e profissionais de reconhecido e profundo conhecimento.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Seminários: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Destinados ao grande público. A comunidade é convidada a participar e, assim, tomar conhecimento do que é a EPB, o que tem feito e a que se propõe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 leva seus temas buscando compartilhar aprendizados e melhoria do relacionamento e práticas educativas.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Congresso Nacional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este é o grande momento de nossa Instituição. O Congresso Nacional da Escola de Pais do Brasil é um evento de caráter formativo destinado aos associados da EPB, aos professores, aos pais, avós, cuidadores e outros interessados na formação educacional. Com o advento da era digital, O Congresso Nacional da Escola de Pais do Brasil cumpre seu papel com alcance ilimitado.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Revisões ( eventos internos): Encontro muito especial de amorização, capacitação e estudo. Os participantes se dedicam a um verdadeiro retrospecto de suas atividades, planejamento e congraçamento. Eventos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internos onde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são abordados temas que contribuem para o crescimento do grupo, de interesse da família, aprofundamento e atualização do temário e das ações sociais.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1203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87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45667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06710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Escola de Pais do Brasil </a:t>
            </a:r>
            <a:r>
              <a:rPr lang="pt-BR" sz="14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é </a:t>
            </a:r>
            <a:r>
              <a:rPr lang="x-non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Associação, com personalidade jurídica de direito privado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é um movimento voluntário, </a:t>
            </a: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é uma </a:t>
            </a: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instituição gratuita, que colabora para que os pais</a:t>
            </a:r>
            <a:r>
              <a:rPr lang="pt-BR" sz="1100" b="1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educadores tenham conteúdos diversos, que se relacionem com as necessidades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para bem educar. Compartilha conhecimentos para que todos consigam se comunicar bem, criar alianças fortes, direcionar, evoluir, guiar…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33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Somos uma instituição com </a:t>
            </a: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mais de 58 anos de atuação,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e neste período</a:t>
            </a: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vivenciamos diversas transformações no mundo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, do analógico ao digital, com mudanças estruturais, políticas, sociais e tantas outras.</a:t>
            </a:r>
          </a:p>
          <a:p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 uma metodologia própria, compartilhamos conteúdos de extrema relevância, consolidados por profissionais capacitados e com fundamentação científica. * 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Somos uma </a:t>
            </a: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instituição em constante aprimoramento e atualização.</a:t>
            </a: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cada momento,</a:t>
            </a:r>
            <a:r>
              <a:rPr lang="pt-BR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somamos o nosso trabalho  presente - ao futuro de muitas crianças e adolescentes, com</a:t>
            </a: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o objetivo de colaborar mais com a educação e com o desenvolvimento das famílias, da sociedade e do país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 [apresentar planos para o</a:t>
            </a:r>
            <a:r>
              <a:rPr lang="pt-BR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ano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ou mais ...] Planejamos realizar mais de 130 círculos/cursos,</a:t>
            </a:r>
            <a:r>
              <a:rPr lang="pt-BR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congresso, palestras, seminários ... </a:t>
            </a: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91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19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00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368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91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3437792" y="1837592"/>
            <a:ext cx="5310554" cy="1907931"/>
            <a:chOff x="3437792" y="1837592"/>
            <a:chExt cx="5310554" cy="1907931"/>
          </a:xfrm>
        </p:grpSpPr>
        <p:sp>
          <p:nvSpPr>
            <p:cNvPr id="2" name="Retângulo 1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Grupo 4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4" name="Imagem 3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7" name="CaixaDeTexto 6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1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37634"/>
            <a:ext cx="7886700" cy="6281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416314"/>
            <a:ext cx="3677234" cy="3262312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38116" y="1416314"/>
            <a:ext cx="3677234" cy="3262312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Google Shape;143;p3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 flipH="1">
            <a:off x="2683157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51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733646"/>
            <a:ext cx="2949575" cy="809403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12044" y="741363"/>
            <a:ext cx="4404894" cy="39000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30983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oogle Shape;143;p33"/>
          <p:cNvPicPr preferRelativeResize="0">
            <a:picLocks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957085" y="2988541"/>
            <a:ext cx="3777686" cy="532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93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52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3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3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01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96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6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47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74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grpSp>
        <p:nvGrpSpPr>
          <p:cNvPr id="9" name="Grupo 8"/>
          <p:cNvGrpSpPr/>
          <p:nvPr userDrawn="1"/>
        </p:nvGrpSpPr>
        <p:grpSpPr>
          <a:xfrm>
            <a:off x="3623860" y="1837592"/>
            <a:ext cx="5124486" cy="1843157"/>
            <a:chOff x="3437792" y="1837592"/>
            <a:chExt cx="5310554" cy="1907931"/>
          </a:xfrm>
        </p:grpSpPr>
        <p:sp>
          <p:nvSpPr>
            <p:cNvPr id="11" name="Retângulo 10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Grupo 12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14" name="Imagem 13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5" name="CaixaDeTexto 14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  <p:sp>
        <p:nvSpPr>
          <p:cNvPr id="10" name="Título 1"/>
          <p:cNvSpPr txBox="1">
            <a:spLocks/>
          </p:cNvSpPr>
          <p:nvPr userDrawn="1"/>
        </p:nvSpPr>
        <p:spPr>
          <a:xfrm>
            <a:off x="165463" y="487067"/>
            <a:ext cx="2656113" cy="1167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3623860" y="3152503"/>
            <a:ext cx="5020492" cy="139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24575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848C-DFEC-4BD1-8033-638F0620C7F0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88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620" y="308938"/>
            <a:ext cx="2002421" cy="2063871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3623860" y="1837592"/>
            <a:ext cx="5124486" cy="1843157"/>
            <a:chOff x="3437792" y="1837592"/>
            <a:chExt cx="5310554" cy="1907931"/>
          </a:xfrm>
        </p:grpSpPr>
        <p:sp>
          <p:nvSpPr>
            <p:cNvPr id="10" name="Retângulo 9"/>
            <p:cNvSpPr/>
            <p:nvPr userDrawn="1"/>
          </p:nvSpPr>
          <p:spPr>
            <a:xfrm>
              <a:off x="3437792" y="1837592"/>
              <a:ext cx="5310554" cy="19079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Grupo 10"/>
            <p:cNvGrpSpPr/>
            <p:nvPr userDrawn="1"/>
          </p:nvGrpSpPr>
          <p:grpSpPr>
            <a:xfrm>
              <a:off x="3753069" y="2107099"/>
              <a:ext cx="4887506" cy="1092933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4304" y="3264061"/>
            <a:ext cx="5911046" cy="12153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881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42667"/>
            <a:ext cx="7886700" cy="332917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9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3" name="Imagem 12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4" name="CaixaDeTexto 13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84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87364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58696"/>
            <a:ext cx="7886700" cy="2613148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9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98047"/>
              <a:ext cx="1791960" cy="43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94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6029"/>
            <a:ext cx="7886700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1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144000" cy="733647"/>
            <a:chOff x="0" y="0"/>
            <a:chExt cx="9144000" cy="733647"/>
          </a:xfrm>
        </p:grpSpPr>
        <p:pic>
          <p:nvPicPr>
            <p:cNvPr id="8" name="Google Shape;143;p33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9144000" cy="73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/>
            <p:cNvGrpSpPr>
              <a:grpSpLocks noChangeAspect="1"/>
            </p:cNvGrpSpPr>
            <p:nvPr userDrawn="1"/>
          </p:nvGrpSpPr>
          <p:grpSpPr>
            <a:xfrm>
              <a:off x="0" y="298047"/>
              <a:ext cx="1945775" cy="435600"/>
              <a:chOff x="3753069" y="2107099"/>
              <a:chExt cx="4887506" cy="1092933"/>
            </a:xfrm>
          </p:grpSpPr>
          <p:pic>
            <p:nvPicPr>
              <p:cNvPr id="12" name="Imagem 1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3069" y="2107099"/>
                <a:ext cx="4680000" cy="1092933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 userDrawn="1"/>
            </p:nvSpPr>
            <p:spPr>
              <a:xfrm>
                <a:off x="8466955" y="2285970"/>
                <a:ext cx="1736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/>
                  <a:t>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7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9"/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3646"/>
            <a:ext cx="7046686" cy="44098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upo 9"/>
          <p:cNvGrpSpPr>
            <a:grpSpLocks noChangeAspect="1"/>
          </p:cNvGrpSpPr>
          <p:nvPr userDrawn="1"/>
        </p:nvGrpSpPr>
        <p:grpSpPr>
          <a:xfrm>
            <a:off x="298928" y="298047"/>
            <a:ext cx="1945775" cy="435600"/>
            <a:chOff x="3753069" y="2107099"/>
            <a:chExt cx="4887506" cy="1092933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60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202170"/>
            <a:ext cx="4064141" cy="6266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Coordenador(a)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28650" y="2058696"/>
            <a:ext cx="4375820" cy="2613148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defRPr sz="2400" baseline="0"/>
            </a:lvl2pPr>
            <a:lvl3pPr>
              <a:defRPr sz="2400"/>
            </a:lvl3pPr>
            <a:lvl4pPr>
              <a:defRPr/>
            </a:lvl4pPr>
          </a:lstStyle>
          <a:p>
            <a:pPr lvl="0"/>
            <a:r>
              <a:rPr lang="pt-BR" dirty="0"/>
              <a:t>Clique para editar - Escola de Pais do Brasil – Seccional </a:t>
            </a:r>
            <a:r>
              <a:rPr lang="pt-BR" dirty="0" err="1"/>
              <a:t>xxxx</a:t>
            </a:r>
            <a:r>
              <a:rPr lang="pt-BR" dirty="0"/>
              <a:t> - E-mail seccional - Telefone cel. </a:t>
            </a:r>
            <a:r>
              <a:rPr lang="pt-BR" dirty="0" err="1"/>
              <a:t>whatsApp</a:t>
            </a:r>
            <a:endParaRPr lang="pt-BR" dirty="0"/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3968892" y="0"/>
            <a:ext cx="5175108" cy="5143500"/>
            <a:chOff x="3968892" y="0"/>
            <a:chExt cx="5175108" cy="5143500"/>
          </a:xfrm>
        </p:grpSpPr>
        <p:pic>
          <p:nvPicPr>
            <p:cNvPr id="13" name="Google Shape;271;p46" descr="Imagem em preto e branco&#10;&#10;Descrição gerada automaticamente com confiança média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8892" y="0"/>
              <a:ext cx="3833812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72;p46" descr="Forma&#10;&#10;Descrição gerada automaticamente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2266" y="0"/>
              <a:ext cx="3167063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75;p46" descr="Ícone&#10;&#10;Descrição gerada automaticamente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4087" y="0"/>
              <a:ext cx="3109913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upo 16"/>
          <p:cNvGrpSpPr>
            <a:grpSpLocks noChangeAspect="1"/>
          </p:cNvGrpSpPr>
          <p:nvPr userDrawn="1"/>
        </p:nvGrpSpPr>
        <p:grpSpPr>
          <a:xfrm>
            <a:off x="0" y="298047"/>
            <a:ext cx="1945775" cy="435600"/>
            <a:chOff x="3753069" y="2107099"/>
            <a:chExt cx="4887506" cy="1092933"/>
          </a:xfrm>
        </p:grpSpPr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069" y="2107099"/>
              <a:ext cx="4680000" cy="1092933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 userDrawn="1"/>
          </p:nvSpPr>
          <p:spPr>
            <a:xfrm>
              <a:off x="8466955" y="2285970"/>
              <a:ext cx="1736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/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2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848C-DFEC-4BD1-8033-638F0620C7F0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3B05-36F8-4721-871A-B3E1F510A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2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57" r:id="rId3"/>
    <p:sldLayoutId id="2147483658" r:id="rId4"/>
    <p:sldLayoutId id="2147483675" r:id="rId5"/>
    <p:sldLayoutId id="2147483672" r:id="rId6"/>
    <p:sldLayoutId id="2147483673" r:id="rId7"/>
    <p:sldLayoutId id="2147483678" r:id="rId8"/>
    <p:sldLayoutId id="2147483677" r:id="rId9"/>
    <p:sldLayoutId id="2147483660" r:id="rId10"/>
    <p:sldLayoutId id="2147483664" r:id="rId11"/>
    <p:sldLayoutId id="2147483674" r:id="rId12"/>
    <p:sldLayoutId id="2147483659" r:id="rId13"/>
    <p:sldLayoutId id="2147483661" r:id="rId14"/>
    <p:sldLayoutId id="2147483662" r:id="rId15"/>
    <p:sldLayoutId id="2147483669" r:id="rId16"/>
    <p:sldLayoutId id="2147483663" r:id="rId17"/>
    <p:sldLayoutId id="2147483665" r:id="rId18"/>
    <p:sldLayoutId id="2147483666" r:id="rId19"/>
    <p:sldLayoutId id="21474836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comoeducarseusfilhos.com.br/blog/por-uma-parceria-entre-professores-e-pai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m.br/url?sa=i&amp;rct=j&amp;q=&amp;esrc=s&amp;source=images&amp;cd=&amp;cad=rja&amp;uact=8&amp;ved=0ahUKEwiuiPPe8IPQAhUMkpAKHWqEC1EQjRwIBw&amp;url=http://gilmarcarneiro.com.br/&amp;bvm=bv.136811127,d.Y2I&amp;psig=AFQjCNHh0VXXL70Yog0p1A6O9LEnMpohEQ&amp;ust=1477963322440239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com.br/url?sa=i&amp;rct=j&amp;q=&amp;esrc=s&amp;source=images&amp;cd=&amp;cad=rja&amp;uact=8&amp;ved=0ahUKEwiIxe3R8IPQAhWDE5AKHaKPAIQQjRwIBw&amp;url=http://blogdalu.magazineluiza.com.br/premio-educadores-inovadores-2013-post/19851/2013/06/&amp;bvm=bv.136811127,d.Y2I&amp;psig=AFQjCNHh0VXXL70Yog0p1A6O9LEnMpohEQ&amp;ust=147796332244023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91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781344"/>
            <a:ext cx="7886700" cy="733948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PADRONIZAÇÃO &amp; COMPROMISSO</a:t>
            </a:r>
            <a: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35527" y="1630050"/>
            <a:ext cx="8354291" cy="332917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 trabalho se realiza em todo território nacional de uma mesma forma, seguindo as mesmas normas, um mesmo temário e usando a mesma metodologia.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Buscando uniformidade na transmissão dos conteúdos.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Podendo adaptar-se às realidades locais, com critérios,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o nosso público tenha o melhor conteúdo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possam ser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transformadores na vida das crianças e adolescentes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1484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to 32"/>
          <p:cNvCxnSpPr>
            <a:stCxn id="8" idx="2"/>
            <a:endCxn id="22" idx="0"/>
          </p:cNvCxnSpPr>
          <p:nvPr/>
        </p:nvCxnSpPr>
        <p:spPr>
          <a:xfrm flipH="1">
            <a:off x="5053078" y="640775"/>
            <a:ext cx="56926" cy="33695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14677" y="2056651"/>
            <a:ext cx="2492670" cy="739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marR="182245" indent="-6350">
              <a:lnSpc>
                <a:spcPct val="103000"/>
              </a:lnSpc>
              <a:spcAft>
                <a:spcPts val="60"/>
              </a:spcAft>
            </a:pPr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ORGANOGRAMA</a:t>
            </a:r>
          </a:p>
          <a:p>
            <a:pPr marL="3810" marR="182245" indent="-6350" algn="ctr">
              <a:lnSpc>
                <a:spcPct val="103000"/>
              </a:lnSpc>
              <a:spcAft>
                <a:spcPts val="60"/>
              </a:spcAft>
            </a:pPr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EPB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Chave Direita 5"/>
          <p:cNvSpPr/>
          <p:nvPr/>
        </p:nvSpPr>
        <p:spPr>
          <a:xfrm>
            <a:off x="2489059" y="392435"/>
            <a:ext cx="368137" cy="4263241"/>
          </a:xfrm>
          <a:prstGeom prst="rightBrace">
            <a:avLst>
              <a:gd name="adj1" fmla="val 0"/>
              <a:gd name="adj2" fmla="val 48738"/>
            </a:avLst>
          </a:prstGeom>
          <a:solidFill>
            <a:schemeClr val="bg1"/>
          </a:solidFill>
          <a:ln w="57150">
            <a:solidFill>
              <a:srgbClr val="F69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/>
          <p:cNvGrpSpPr/>
          <p:nvPr/>
        </p:nvGrpSpPr>
        <p:grpSpPr>
          <a:xfrm>
            <a:off x="2857196" y="64672"/>
            <a:ext cx="5963751" cy="5014157"/>
            <a:chOff x="3807169" y="790300"/>
            <a:chExt cx="5312160" cy="4237665"/>
          </a:xfrm>
        </p:grpSpPr>
        <p:sp>
          <p:nvSpPr>
            <p:cNvPr id="8" name="Retângulo 7"/>
            <p:cNvSpPr/>
            <p:nvPr/>
          </p:nvSpPr>
          <p:spPr>
            <a:xfrm>
              <a:off x="4988531" y="790300"/>
              <a:ext cx="1650615" cy="486888"/>
            </a:xfrm>
            <a:prstGeom prst="rect">
              <a:avLst/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ASSEMBLEIA GERAL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4926050" y="1781294"/>
              <a:ext cx="1746963" cy="4739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Diretoria </a:t>
              </a:r>
              <a:r>
                <a:rPr lang="pt-BR" sz="1600" b="1" i="1" dirty="0">
                  <a:solidFill>
                    <a:schemeClr val="tx1"/>
                  </a:solidFill>
                </a:rPr>
                <a:t>Executiva Nacional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124422" y="1691451"/>
              <a:ext cx="1497837" cy="442194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Órgãos de assessoramento</a:t>
              </a: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6428629" y="2621154"/>
              <a:ext cx="1324977" cy="484518"/>
              <a:chOff x="6547532" y="2653043"/>
              <a:chExt cx="1099694" cy="535907"/>
            </a:xfrm>
          </p:grpSpPr>
          <p:pic>
            <p:nvPicPr>
              <p:cNvPr id="30" name="Imagem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25923" y="2653043"/>
                <a:ext cx="951597" cy="523913"/>
              </a:xfrm>
              <a:prstGeom prst="rect">
                <a:avLst/>
              </a:prstGeom>
            </p:spPr>
          </p:pic>
          <p:sp>
            <p:nvSpPr>
              <p:cNvPr id="31" name="CaixaDeTexto 30"/>
              <p:cNvSpPr txBox="1"/>
              <p:nvPr/>
            </p:nvSpPr>
            <p:spPr>
              <a:xfrm>
                <a:off x="6547532" y="2699855"/>
                <a:ext cx="1099694" cy="48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Conselho Consultivo</a:t>
                </a:r>
              </a:p>
            </p:txBody>
          </p:sp>
        </p:grpSp>
        <p:grpSp>
          <p:nvGrpSpPr>
            <p:cNvPr id="12" name="Agrupar 11"/>
            <p:cNvGrpSpPr/>
            <p:nvPr/>
          </p:nvGrpSpPr>
          <p:grpSpPr>
            <a:xfrm>
              <a:off x="7739951" y="2631731"/>
              <a:ext cx="1379378" cy="484829"/>
              <a:chOff x="7684739" y="2679231"/>
              <a:chExt cx="1343890" cy="484829"/>
            </a:xfrm>
          </p:grpSpPr>
          <p:pic>
            <p:nvPicPr>
              <p:cNvPr id="28" name="Imagem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84739" y="2679231"/>
                <a:ext cx="1343890" cy="484829"/>
              </a:xfrm>
              <a:prstGeom prst="rect">
                <a:avLst/>
              </a:prstGeom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7728325" y="2710798"/>
                <a:ext cx="1256718" cy="44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Conselho de Educadores</a:t>
                </a:r>
              </a:p>
            </p:txBody>
          </p:sp>
        </p:grpSp>
        <p:grpSp>
          <p:nvGrpSpPr>
            <p:cNvPr id="13" name="Agrupar 12"/>
            <p:cNvGrpSpPr/>
            <p:nvPr/>
          </p:nvGrpSpPr>
          <p:grpSpPr>
            <a:xfrm>
              <a:off x="4988531" y="2501594"/>
              <a:ext cx="1362201" cy="597460"/>
              <a:chOff x="5002289" y="2630557"/>
              <a:chExt cx="1362201" cy="597460"/>
            </a:xfrm>
          </p:grpSpPr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70466" y="2630557"/>
                <a:ext cx="1229217" cy="597460"/>
              </a:xfrm>
              <a:prstGeom prst="rect">
                <a:avLst/>
              </a:prstGeom>
            </p:spPr>
          </p:pic>
          <p:sp>
            <p:nvSpPr>
              <p:cNvPr id="27" name="CaixaDeTexto 26"/>
              <p:cNvSpPr txBox="1"/>
              <p:nvPr/>
            </p:nvSpPr>
            <p:spPr>
              <a:xfrm>
                <a:off x="5002289" y="2760694"/>
                <a:ext cx="1362201" cy="44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Representantes Nacionais -RNs</a:t>
                </a:r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4887715" y="3378648"/>
              <a:ext cx="1609375" cy="554244"/>
              <a:chOff x="5087064" y="3544912"/>
              <a:chExt cx="1295170" cy="597460"/>
            </a:xfrm>
          </p:grpSpPr>
          <p:pic>
            <p:nvPicPr>
              <p:cNvPr id="24" name="Imagem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9269" y="3544912"/>
                <a:ext cx="1085182" cy="597460"/>
              </a:xfrm>
              <a:prstGeom prst="rect">
                <a:avLst/>
              </a:prstGeom>
            </p:spPr>
          </p:pic>
          <p:sp>
            <p:nvSpPr>
              <p:cNvPr id="25" name="CaixaDeTexto 24"/>
              <p:cNvSpPr txBox="1"/>
              <p:nvPr/>
            </p:nvSpPr>
            <p:spPr>
              <a:xfrm>
                <a:off x="5087064" y="3577266"/>
                <a:ext cx="1295170" cy="532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/>
                  <a:t>Dirigentes Regionais -DRs</a:t>
                </a:r>
              </a:p>
            </p:txBody>
          </p:sp>
        </p:grpSp>
        <p:grpSp>
          <p:nvGrpSpPr>
            <p:cNvPr id="15" name="Agrupar 14"/>
            <p:cNvGrpSpPr/>
            <p:nvPr/>
          </p:nvGrpSpPr>
          <p:grpSpPr>
            <a:xfrm>
              <a:off x="4823227" y="4124898"/>
              <a:ext cx="1933998" cy="903067"/>
              <a:chOff x="4877282" y="4191920"/>
              <a:chExt cx="1933998" cy="837694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4907304" y="4191920"/>
                <a:ext cx="1819764" cy="8198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4877282" y="4344421"/>
                <a:ext cx="1933998" cy="68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Seccionais EPB</a:t>
                </a:r>
              </a:p>
              <a:p>
                <a:pPr algn="ctr"/>
                <a:r>
                  <a:rPr lang="pt-BR" b="1" dirty="0"/>
                  <a:t>Presidente, Diretoria e Associados</a:t>
                </a:r>
              </a:p>
            </p:txBody>
          </p:sp>
        </p:grpSp>
        <p:cxnSp>
          <p:nvCxnSpPr>
            <p:cNvPr id="16" name="Conector reto 15"/>
            <p:cNvCxnSpPr/>
            <p:nvPr/>
          </p:nvCxnSpPr>
          <p:spPr>
            <a:xfrm flipH="1" flipV="1">
              <a:off x="4926050" y="1496192"/>
              <a:ext cx="865052" cy="118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7206231" y="2419450"/>
              <a:ext cx="129262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>
              <a:endCxn id="31" idx="0"/>
            </p:cNvCxnSpPr>
            <p:nvPr/>
          </p:nvCxnSpPr>
          <p:spPr>
            <a:xfrm flipH="1">
              <a:off x="7091118" y="2419450"/>
              <a:ext cx="126016" cy="2440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8496984" y="2437044"/>
              <a:ext cx="125275" cy="1683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3807169" y="1307381"/>
              <a:ext cx="1158625" cy="442194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Conselho Fiscal</a:t>
              </a:r>
            </a:p>
          </p:txBody>
        </p:sp>
        <p:cxnSp>
          <p:nvCxnSpPr>
            <p:cNvPr id="21" name="Conector reto 20"/>
            <p:cNvCxnSpPr/>
            <p:nvPr/>
          </p:nvCxnSpPr>
          <p:spPr>
            <a:xfrm flipV="1">
              <a:off x="6497093" y="1935542"/>
              <a:ext cx="702463" cy="50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ector reto 35"/>
          <p:cNvCxnSpPr>
            <a:stCxn id="10" idx="2"/>
          </p:cNvCxnSpPr>
          <p:nvPr/>
        </p:nvCxnSpPr>
        <p:spPr>
          <a:xfrm>
            <a:off x="7422125" y="1654166"/>
            <a:ext cx="0" cy="423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214677" y="741172"/>
            <a:ext cx="2112526" cy="830997"/>
          </a:xfrm>
          <a:prstGeom prst="rect">
            <a:avLst/>
          </a:prstGeom>
          <a:noFill/>
          <a:ln w="28575">
            <a:solidFill>
              <a:srgbClr val="FF811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6600"/>
                </a:solidFill>
              </a:rPr>
              <a:t>ESTRUTURA LEGAL</a:t>
            </a:r>
          </a:p>
        </p:txBody>
      </p:sp>
    </p:spTree>
    <p:extLst>
      <p:ext uri="{BB962C8B-B14F-4D97-AF65-F5344CB8AC3E}">
        <p14:creationId xmlns:p14="http://schemas.microsoft.com/office/powerpoint/2010/main" val="425883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713" y="1328812"/>
            <a:ext cx="3657996" cy="3329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atual Diretoria Executiva Nacional, composta de 10 Casais Diretores de vários estados, é presidida pelo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Casal </a:t>
            </a:r>
          </a:p>
          <a:p>
            <a:pPr marL="0" indent="0" algn="ctr">
              <a:buNone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Iracema e José Alberto Wobeto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790" y="1088035"/>
            <a:ext cx="3838439" cy="383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1529" y="730244"/>
            <a:ext cx="4262718" cy="626638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ESTRUTURA  LEGAL</a:t>
            </a:r>
            <a: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471" y="1496805"/>
            <a:ext cx="8870983" cy="3564742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 Executiva Nacional (DEN)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Iracema e José Alberto Wobeto (10 casais diretores)</a:t>
            </a:r>
          </a:p>
          <a:p>
            <a:pPr>
              <a:spcBef>
                <a:spcPts val="1200"/>
              </a:spcBef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Fiscal (3 Titulares)</a:t>
            </a:r>
          </a:p>
          <a:p>
            <a:pPr>
              <a:spcBef>
                <a:spcPts val="600"/>
              </a:spcBef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de Educadores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Regina e Ruy de Mathis</a:t>
            </a:r>
          </a:p>
          <a:p>
            <a:pPr algn="just">
              <a:spcBef>
                <a:spcPts val="600"/>
              </a:spcBef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Consultivo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Regina e Armando Gabriele</a:t>
            </a:r>
            <a:endParaRPr lang="pt-BR" sz="2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 Nacional:</a:t>
            </a:r>
            <a:endParaRPr lang="pt-BR" sz="2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Dirigente Regional:</a:t>
            </a:r>
          </a:p>
          <a:p>
            <a:pPr algn="just">
              <a:spcBef>
                <a:spcPts val="1200"/>
              </a:spcBef>
            </a:pPr>
            <a:r>
              <a:rPr lang="pt-B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Seccional: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4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482" y="854734"/>
            <a:ext cx="4733365" cy="626638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PÚBLICO ALVO</a:t>
            </a:r>
            <a:br>
              <a:rPr lang="pt-BR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0954" y="1566868"/>
            <a:ext cx="6639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58775" algn="ctr">
              <a:spcBef>
                <a:spcPts val="0"/>
              </a:spcBef>
              <a:buSzPct val="500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Pais, futuros pais, educadores,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cuidadores</a:t>
            </a:r>
          </a:p>
          <a:p>
            <a:pPr indent="-358775" algn="ctr">
              <a:spcBef>
                <a:spcPts val="0"/>
              </a:spcBef>
              <a:buSzPct val="50000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outros agentes  educadores.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Resultado de imagem para pais futuros pais e educador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7705" y="2220863"/>
            <a:ext cx="2967249" cy="154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Resultado de imagem para EDUCADORE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402" y="2752867"/>
            <a:ext cx="3196058" cy="21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Resultado de imagem para EDUCADORE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6151" y="3820321"/>
            <a:ext cx="3095807" cy="117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23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2850" y="814703"/>
            <a:ext cx="5437299" cy="626638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br>
              <a:rPr lang="pt-BR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294066" y="1778193"/>
            <a:ext cx="2115922" cy="1429431"/>
            <a:chOff x="757706" y="1662550"/>
            <a:chExt cx="1609860" cy="1196560"/>
          </a:xfrm>
        </p:grpSpPr>
        <p:sp>
          <p:nvSpPr>
            <p:cNvPr id="9" name="Elipse 8"/>
            <p:cNvSpPr/>
            <p:nvPr/>
          </p:nvSpPr>
          <p:spPr>
            <a:xfrm>
              <a:off x="757706" y="1662550"/>
              <a:ext cx="1609860" cy="1196560"/>
            </a:xfrm>
            <a:prstGeom prst="ellipse">
              <a:avLst/>
            </a:prstGeom>
            <a:solidFill>
              <a:srgbClr val="C471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914400" y="1999220"/>
              <a:ext cx="1287887" cy="489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CÍRCULOS</a:t>
              </a:r>
            </a:p>
            <a:p>
              <a:pPr algn="ctr"/>
              <a:r>
                <a:rPr lang="pt-BR" sz="1600" b="1" dirty="0"/>
                <a:t>CURSOS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3297521" y="1742699"/>
            <a:ext cx="2131454" cy="1449320"/>
            <a:chOff x="3761161" y="1630295"/>
            <a:chExt cx="1621677" cy="121320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161" y="1630295"/>
              <a:ext cx="1621677" cy="1213209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4108361" y="2108081"/>
              <a:ext cx="1274477" cy="28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PALESTRAS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6316510" y="1778193"/>
            <a:ext cx="2131454" cy="1449320"/>
            <a:chOff x="6832242" y="1617415"/>
            <a:chExt cx="1621677" cy="121320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2242" y="1617415"/>
              <a:ext cx="1621677" cy="1213209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7122017" y="2089373"/>
              <a:ext cx="1159098" cy="28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WEBINARS</a:t>
              </a: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406077" y="3537407"/>
            <a:ext cx="2343743" cy="1449320"/>
            <a:chOff x="772732" y="3746588"/>
            <a:chExt cx="1783193" cy="1213209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732" y="3746588"/>
              <a:ext cx="1621677" cy="1213209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1102759" y="4268544"/>
              <a:ext cx="1453166" cy="28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SEMINÁRIOS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3435832" y="3498769"/>
            <a:ext cx="2343743" cy="1449320"/>
            <a:chOff x="3802487" y="3746587"/>
            <a:chExt cx="1783193" cy="121320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2487" y="3746587"/>
              <a:ext cx="1621677" cy="1213209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4178928" y="4231646"/>
              <a:ext cx="1406752" cy="28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CONGRESSO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6220887" y="3498769"/>
            <a:ext cx="2785055" cy="1449320"/>
            <a:chOff x="6587543" y="3746587"/>
            <a:chExt cx="2118957" cy="1213209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7543" y="3746587"/>
              <a:ext cx="1621677" cy="1213209"/>
            </a:xfrm>
            <a:prstGeom prst="rect">
              <a:avLst/>
            </a:prstGeom>
          </p:spPr>
        </p:pic>
        <p:sp>
          <p:nvSpPr>
            <p:cNvPr id="21" name="CaixaDeTexto 20"/>
            <p:cNvSpPr txBox="1"/>
            <p:nvPr/>
          </p:nvSpPr>
          <p:spPr>
            <a:xfrm>
              <a:off x="7006489" y="4231646"/>
              <a:ext cx="1700011" cy="28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REVISÕES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1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424" y="810158"/>
            <a:ext cx="5059456" cy="626638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TEMÁRIO</a:t>
            </a:r>
            <a:br>
              <a:rPr lang="pt-BR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5385" y="1571253"/>
            <a:ext cx="785942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58775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x-non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Educar é um desafio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358775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pt-BR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e limites da educação.</a:t>
            </a:r>
          </a:p>
          <a:p>
            <a:pPr indent="-358775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 e mãe, agentes educadores.</a:t>
            </a:r>
          </a:p>
          <a:p>
            <a:pPr indent="-358775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pt-BR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educação do nascimento à puberdade.</a:t>
            </a:r>
          </a:p>
          <a:p>
            <a:pPr indent="-358775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Adolescência: o segundo nascimento.</a:t>
            </a:r>
          </a:p>
          <a:p>
            <a:pPr indent="-358775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pt-BR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sexualidade no ciclo de vida da família.</a:t>
            </a:r>
          </a:p>
          <a:p>
            <a:pPr indent="-358775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3"/>
              </a:buBlip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Cidadania e cultura da paz.</a:t>
            </a:r>
          </a:p>
        </p:txBody>
      </p:sp>
    </p:spTree>
    <p:extLst>
      <p:ext uri="{BB962C8B-B14F-4D97-AF65-F5344CB8AC3E}">
        <p14:creationId xmlns:p14="http://schemas.microsoft.com/office/powerpoint/2010/main" val="324874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7127" y="706777"/>
            <a:ext cx="6262254" cy="904953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CRESCER JUNTOS!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510" y="1611730"/>
            <a:ext cx="5140036" cy="32373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sua história passa a ser escrita junto com a da EPB.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Oportunidade para crescimento, novos conhecimentos, compartilhar experiências e exercer o voluntariado.</a:t>
            </a: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muitas oportunidades para deixar marcas positivas no mundo.</a:t>
            </a: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Babytribu.com | Recursos para familias y acompañan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536">
            <a:off x="5693661" y="1552319"/>
            <a:ext cx="299085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746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C2D68759-6B28-4C28-B675-470BE871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8800"/>
            <a:ext cx="4064000" cy="22079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B0D0F53-5452-44ED-A2A1-78399348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02994"/>
            <a:ext cx="3662821" cy="19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7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3956" y="3515932"/>
            <a:ext cx="66970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3200" dirty="0"/>
              <a:t>PROGRAMA DE INTEGRAÇÃO</a:t>
            </a:r>
          </a:p>
          <a:p>
            <a:pPr algn="ctr"/>
            <a:r>
              <a:rPr lang="pt-BR" sz="3200" b="1" dirty="0">
                <a:solidFill>
                  <a:srgbClr val="FF8116"/>
                </a:solidFill>
              </a:rPr>
              <a:t>A HISTÓRIA DA EPB</a:t>
            </a:r>
          </a:p>
        </p:txBody>
      </p:sp>
    </p:spTree>
    <p:extLst>
      <p:ext uri="{BB962C8B-B14F-4D97-AF65-F5344CB8AC3E}">
        <p14:creationId xmlns:p14="http://schemas.microsoft.com/office/powerpoint/2010/main" val="14884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MISSÃO</a:t>
            </a:r>
            <a:endParaRPr lang="pt-BR" sz="2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2303362"/>
            <a:ext cx="7886700" cy="2368482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ts val="2400"/>
              <a:buNone/>
            </a:pPr>
            <a:r>
              <a:rPr lang="pt-BR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Ajudar pais, futuros pais e agentes educadores a formar verdadeiros cidadãos.</a:t>
            </a:r>
            <a:endParaRPr lang="pt-BR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OBJETIVO MAIOR</a:t>
            </a:r>
            <a:endParaRPr lang="pt-BR" sz="2800" b="1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 fortalecimento das famílias para melhor educar seus filhos.</a:t>
            </a:r>
          </a:p>
        </p:txBody>
      </p:sp>
    </p:spTree>
    <p:extLst>
      <p:ext uri="{BB962C8B-B14F-4D97-AF65-F5344CB8AC3E}">
        <p14:creationId xmlns:p14="http://schemas.microsoft.com/office/powerpoint/2010/main" val="28470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809E6561-8F54-456E-AA89-209A928AF5A8}"/>
              </a:ext>
            </a:extLst>
          </p:cNvPr>
          <p:cNvGrpSpPr/>
          <p:nvPr/>
        </p:nvGrpSpPr>
        <p:grpSpPr>
          <a:xfrm>
            <a:off x="950004" y="1768856"/>
            <a:ext cx="1111516" cy="1357529"/>
            <a:chOff x="5277311" y="3096911"/>
            <a:chExt cx="1111516" cy="135752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7FA3E0D5-96FB-4E36-BD31-8891B5D00DA4}"/>
                </a:ext>
              </a:extLst>
            </p:cNvPr>
            <p:cNvSpPr txBox="1"/>
            <p:nvPr/>
          </p:nvSpPr>
          <p:spPr>
            <a:xfrm>
              <a:off x="5277311" y="3931220"/>
              <a:ext cx="111151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rtl="0">
                <a:spcBef>
                  <a:spcPts val="0"/>
                </a:spcBef>
                <a:spcAft>
                  <a:spcPts val="0"/>
                </a:spcAft>
                <a:buClr>
                  <a:srgbClr val="EE8D43"/>
                </a:buClr>
              </a:pPr>
              <a:r>
                <a:rPr lang="pt-BR" sz="14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Trabalho voluntário</a:t>
              </a:r>
              <a:endParaRPr lang="pt-BR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xmlns="" id="{88AB87A1-6443-4CCC-BF46-FE79264A2474}"/>
                </a:ext>
              </a:extLst>
            </p:cNvPr>
            <p:cNvGrpSpPr/>
            <p:nvPr/>
          </p:nvGrpSpPr>
          <p:grpSpPr>
            <a:xfrm>
              <a:off x="5402131" y="3096911"/>
              <a:ext cx="861876" cy="861876"/>
              <a:chOff x="6151391" y="3984228"/>
              <a:chExt cx="861876" cy="861876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xmlns="" id="{57C26684-FFF2-414F-A6F8-B3F24980C65D}"/>
                  </a:ext>
                </a:extLst>
              </p:cNvPr>
              <p:cNvSpPr/>
              <p:nvPr/>
            </p:nvSpPr>
            <p:spPr>
              <a:xfrm>
                <a:off x="6151391" y="3984228"/>
                <a:ext cx="861876" cy="861876"/>
              </a:xfrm>
              <a:prstGeom prst="ellipse">
                <a:avLst/>
              </a:prstGeom>
              <a:gradFill>
                <a:gsLst>
                  <a:gs pos="0">
                    <a:srgbClr val="EE8D43"/>
                  </a:gs>
                  <a:gs pos="100000">
                    <a:srgbClr val="7030A0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xmlns="" id="{3604DA14-768D-43D5-A9BB-94919F167C0C}"/>
                  </a:ext>
                </a:extLst>
              </p:cNvPr>
              <p:cNvGrpSpPr/>
              <p:nvPr/>
            </p:nvGrpSpPr>
            <p:grpSpPr>
              <a:xfrm>
                <a:off x="6294900" y="4184650"/>
                <a:ext cx="569231" cy="471395"/>
                <a:chOff x="6509746" y="3173735"/>
                <a:chExt cx="1219200" cy="1009650"/>
              </a:xfrm>
              <a:solidFill>
                <a:schemeClr val="bg1"/>
              </a:solidFill>
            </p:grpSpPr>
            <p:sp>
              <p:nvSpPr>
                <p:cNvPr id="9" name="Forma Livre: Forma 37">
                  <a:extLst>
                    <a:ext uri="{FF2B5EF4-FFF2-40B4-BE49-F238E27FC236}">
                      <a16:creationId xmlns:a16="http://schemas.microsoft.com/office/drawing/2014/main" xmlns="" id="{A5B6EEFE-F40E-4BA1-A043-25A85D653147}"/>
                    </a:ext>
                  </a:extLst>
                </p:cNvPr>
                <p:cNvSpPr/>
                <p:nvPr/>
              </p:nvSpPr>
              <p:spPr>
                <a:xfrm>
                  <a:off x="6793439" y="3574093"/>
                  <a:ext cx="432452" cy="310997"/>
                </a:xfrm>
                <a:custGeom>
                  <a:avLst/>
                  <a:gdLst>
                    <a:gd name="connsiteX0" fmla="*/ 40095 w 432452"/>
                    <a:gd name="connsiteY0" fmla="*/ 231200 h 310997"/>
                    <a:gd name="connsiteX1" fmla="*/ 109270 w 432452"/>
                    <a:gd name="connsiteY1" fmla="*/ 246624 h 310997"/>
                    <a:gd name="connsiteX2" fmla="*/ 66234 w 432452"/>
                    <a:gd name="connsiteY2" fmla="*/ 203655 h 310997"/>
                    <a:gd name="connsiteX3" fmla="*/ 66029 w 432452"/>
                    <a:gd name="connsiteY3" fmla="*/ 66835 h 310997"/>
                    <a:gd name="connsiteX4" fmla="*/ 66234 w 432452"/>
                    <a:gd name="connsiteY4" fmla="*/ 66630 h 310997"/>
                    <a:gd name="connsiteX5" fmla="*/ 204030 w 432452"/>
                    <a:gd name="connsiteY5" fmla="*/ 66630 h 310997"/>
                    <a:gd name="connsiteX6" fmla="*/ 230581 w 432452"/>
                    <a:gd name="connsiteY6" fmla="*/ 66664 h 310997"/>
                    <a:gd name="connsiteX7" fmla="*/ 230614 w 432452"/>
                    <a:gd name="connsiteY7" fmla="*/ 66630 h 310997"/>
                    <a:gd name="connsiteX8" fmla="*/ 304336 w 432452"/>
                    <a:gd name="connsiteY8" fmla="*/ 38418 h 310997"/>
                    <a:gd name="connsiteX9" fmla="*/ 305393 w 432452"/>
                    <a:gd name="connsiteY9" fmla="*/ 32120 h 310997"/>
                    <a:gd name="connsiteX10" fmla="*/ 314292 w 432452"/>
                    <a:gd name="connsiteY10" fmla="*/ 1035 h 310997"/>
                    <a:gd name="connsiteX11" fmla="*/ 217322 w 432452"/>
                    <a:gd name="connsiteY11" fmla="*/ 27879 h 310997"/>
                    <a:gd name="connsiteX12" fmla="*/ 27874 w 432452"/>
                    <a:gd name="connsiteY12" fmla="*/ 52941 h 310997"/>
                    <a:gd name="connsiteX13" fmla="*/ 39649 w 432452"/>
                    <a:gd name="connsiteY13" fmla="*/ 230755 h 310997"/>
                    <a:gd name="connsiteX14" fmla="*/ 291644 w 432452"/>
                    <a:gd name="connsiteY14" fmla="*/ 307632 h 310997"/>
                    <a:gd name="connsiteX15" fmla="*/ 299418 w 432452"/>
                    <a:gd name="connsiteY15" fmla="*/ 308712 h 310997"/>
                    <a:gd name="connsiteX16" fmla="*/ 314629 w 432452"/>
                    <a:gd name="connsiteY16" fmla="*/ 310997 h 310997"/>
                    <a:gd name="connsiteX17" fmla="*/ 394995 w 432452"/>
                    <a:gd name="connsiteY17" fmla="*/ 230755 h 310997"/>
                    <a:gd name="connsiteX18" fmla="*/ 432453 w 432452"/>
                    <a:gd name="connsiteY18" fmla="*/ 158976 h 310997"/>
                    <a:gd name="connsiteX19" fmla="*/ 393331 w 432452"/>
                    <a:gd name="connsiteY19" fmla="*/ 160790 h 310997"/>
                    <a:gd name="connsiteX20" fmla="*/ 368411 w 432452"/>
                    <a:gd name="connsiteY20" fmla="*/ 203655 h 310997"/>
                    <a:gd name="connsiteX21" fmla="*/ 269508 w 432452"/>
                    <a:gd name="connsiteY21" fmla="*/ 302405 h 310997"/>
                    <a:gd name="connsiteX22" fmla="*/ 291644 w 432452"/>
                    <a:gd name="connsiteY22" fmla="*/ 307632 h 310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32452" h="310997">
                      <a:moveTo>
                        <a:pt x="40095" y="231200"/>
                      </a:moveTo>
                      <a:cubicBezTo>
                        <a:pt x="63547" y="234383"/>
                        <a:pt x="86687" y="239542"/>
                        <a:pt x="109270" y="246624"/>
                      </a:cubicBezTo>
                      <a:lnTo>
                        <a:pt x="66234" y="203655"/>
                      </a:lnTo>
                      <a:cubicBezTo>
                        <a:pt x="28396" y="165930"/>
                        <a:pt x="28304" y="104673"/>
                        <a:pt x="66029" y="66835"/>
                      </a:cubicBezTo>
                      <a:cubicBezTo>
                        <a:pt x="66097" y="66766"/>
                        <a:pt x="66166" y="66697"/>
                        <a:pt x="66234" y="66630"/>
                      </a:cubicBezTo>
                      <a:cubicBezTo>
                        <a:pt x="104337" y="28703"/>
                        <a:pt x="165927" y="28703"/>
                        <a:pt x="204030" y="66630"/>
                      </a:cubicBezTo>
                      <a:cubicBezTo>
                        <a:pt x="211353" y="73971"/>
                        <a:pt x="223239" y="73986"/>
                        <a:pt x="230581" y="66664"/>
                      </a:cubicBezTo>
                      <a:cubicBezTo>
                        <a:pt x="230591" y="66653"/>
                        <a:pt x="230603" y="66641"/>
                        <a:pt x="230614" y="66630"/>
                      </a:cubicBezTo>
                      <a:cubicBezTo>
                        <a:pt x="250092" y="47223"/>
                        <a:pt x="276878" y="36972"/>
                        <a:pt x="304336" y="38418"/>
                      </a:cubicBezTo>
                      <a:cubicBezTo>
                        <a:pt x="304687" y="36318"/>
                        <a:pt x="304924" y="34291"/>
                        <a:pt x="305393" y="32120"/>
                      </a:cubicBezTo>
                      <a:cubicBezTo>
                        <a:pt x="307697" y="21580"/>
                        <a:pt x="310670" y="11197"/>
                        <a:pt x="314292" y="1035"/>
                      </a:cubicBezTo>
                      <a:cubicBezTo>
                        <a:pt x="279718" y="-2844"/>
                        <a:pt x="244980" y="6773"/>
                        <a:pt x="217322" y="27879"/>
                      </a:cubicBezTo>
                      <a:cubicBezTo>
                        <a:pt x="158086" y="-17515"/>
                        <a:pt x="73268" y="-6295"/>
                        <a:pt x="27874" y="52941"/>
                      </a:cubicBezTo>
                      <a:cubicBezTo>
                        <a:pt x="-13377" y="106770"/>
                        <a:pt x="-8339" y="182836"/>
                        <a:pt x="39649" y="230755"/>
                      </a:cubicBezTo>
                      <a:close/>
                      <a:moveTo>
                        <a:pt x="291644" y="307632"/>
                      </a:moveTo>
                      <a:cubicBezTo>
                        <a:pt x="294173" y="308070"/>
                        <a:pt x="296787" y="308381"/>
                        <a:pt x="299418" y="308712"/>
                      </a:cubicBezTo>
                      <a:cubicBezTo>
                        <a:pt x="303913" y="309279"/>
                        <a:pt x="309084" y="309970"/>
                        <a:pt x="314629" y="310997"/>
                      </a:cubicBezTo>
                      <a:lnTo>
                        <a:pt x="394995" y="230755"/>
                      </a:lnTo>
                      <a:cubicBezTo>
                        <a:pt x="414582" y="211262"/>
                        <a:pt x="427666" y="186191"/>
                        <a:pt x="432453" y="158976"/>
                      </a:cubicBezTo>
                      <a:cubicBezTo>
                        <a:pt x="419665" y="162194"/>
                        <a:pt x="406361" y="162811"/>
                        <a:pt x="393331" y="160790"/>
                      </a:cubicBezTo>
                      <a:cubicBezTo>
                        <a:pt x="388908" y="177009"/>
                        <a:pt x="380317" y="191787"/>
                        <a:pt x="368411" y="203655"/>
                      </a:cubicBezTo>
                      <a:lnTo>
                        <a:pt x="269508" y="302405"/>
                      </a:lnTo>
                      <a:cubicBezTo>
                        <a:pt x="276794" y="304516"/>
                        <a:pt x="284183" y="306261"/>
                        <a:pt x="291644" y="3076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38">
                  <a:extLst>
                    <a:ext uri="{FF2B5EF4-FFF2-40B4-BE49-F238E27FC236}">
                      <a16:creationId xmlns:a16="http://schemas.microsoft.com/office/drawing/2014/main" xmlns="" id="{D5DD5ED1-67BB-433E-859E-B48352741CFD}"/>
                    </a:ext>
                  </a:extLst>
                </p:cNvPr>
                <p:cNvSpPr/>
                <p:nvPr/>
              </p:nvSpPr>
              <p:spPr>
                <a:xfrm>
                  <a:off x="6944696" y="3173735"/>
                  <a:ext cx="784250" cy="524275"/>
                </a:xfrm>
                <a:custGeom>
                  <a:avLst/>
                  <a:gdLst>
                    <a:gd name="connsiteX0" fmla="*/ 746455 w 784250"/>
                    <a:gd name="connsiteY0" fmla="*/ 0 h 524275"/>
                    <a:gd name="connsiteX1" fmla="*/ 633070 w 784250"/>
                    <a:gd name="connsiteY1" fmla="*/ 0 h 524275"/>
                    <a:gd name="connsiteX2" fmla="*/ 596617 w 784250"/>
                    <a:gd name="connsiteY2" fmla="*/ 28598 h 524275"/>
                    <a:gd name="connsiteX3" fmla="*/ 193175 w 784250"/>
                    <a:gd name="connsiteY3" fmla="*/ 28598 h 524275"/>
                    <a:gd name="connsiteX4" fmla="*/ 147297 w 784250"/>
                    <a:gd name="connsiteY4" fmla="*/ 49494 h 524275"/>
                    <a:gd name="connsiteX5" fmla="*/ 14603 w 784250"/>
                    <a:gd name="connsiteY5" fmla="*/ 202680 h 524275"/>
                    <a:gd name="connsiteX6" fmla="*/ 0 w 784250"/>
                    <a:gd name="connsiteY6" fmla="*/ 241770 h 524275"/>
                    <a:gd name="connsiteX7" fmla="*/ 0 w 784250"/>
                    <a:gd name="connsiteY7" fmla="*/ 362645 h 524275"/>
                    <a:gd name="connsiteX8" fmla="*/ 37795 w 784250"/>
                    <a:gd name="connsiteY8" fmla="*/ 368468 h 524275"/>
                    <a:gd name="connsiteX9" fmla="*/ 37795 w 784250"/>
                    <a:gd name="connsiteY9" fmla="*/ 241770 h 524275"/>
                    <a:gd name="connsiteX10" fmla="*/ 43064 w 784250"/>
                    <a:gd name="connsiteY10" fmla="*/ 227768 h 524275"/>
                    <a:gd name="connsiteX11" fmla="*/ 175749 w 784250"/>
                    <a:gd name="connsiteY11" fmla="*/ 74586 h 524275"/>
                    <a:gd name="connsiteX12" fmla="*/ 193175 w 784250"/>
                    <a:gd name="connsiteY12" fmla="*/ 66729 h 524275"/>
                    <a:gd name="connsiteX13" fmla="*/ 595274 w 784250"/>
                    <a:gd name="connsiteY13" fmla="*/ 66729 h 524275"/>
                    <a:gd name="connsiteX14" fmla="*/ 595274 w 784250"/>
                    <a:gd name="connsiteY14" fmla="*/ 258741 h 524275"/>
                    <a:gd name="connsiteX15" fmla="*/ 529590 w 784250"/>
                    <a:gd name="connsiteY15" fmla="*/ 258741 h 524275"/>
                    <a:gd name="connsiteX16" fmla="*/ 514798 w 784250"/>
                    <a:gd name="connsiteY16" fmla="*/ 265947 h 524275"/>
                    <a:gd name="connsiteX17" fmla="*/ 386183 w 784250"/>
                    <a:gd name="connsiteY17" fmla="*/ 361694 h 524275"/>
                    <a:gd name="connsiteX18" fmla="*/ 377321 w 784250"/>
                    <a:gd name="connsiteY18" fmla="*/ 367623 h 524275"/>
                    <a:gd name="connsiteX19" fmla="*/ 285439 w 784250"/>
                    <a:gd name="connsiteY19" fmla="*/ 477754 h 524275"/>
                    <a:gd name="connsiteX20" fmla="*/ 252853 w 784250"/>
                    <a:gd name="connsiteY20" fmla="*/ 481735 h 524275"/>
                    <a:gd name="connsiteX21" fmla="*/ 237521 w 784250"/>
                    <a:gd name="connsiteY21" fmla="*/ 448686 h 524275"/>
                    <a:gd name="connsiteX22" fmla="*/ 246915 w 784250"/>
                    <a:gd name="connsiteY22" fmla="*/ 418532 h 524275"/>
                    <a:gd name="connsiteX23" fmla="*/ 312761 w 784250"/>
                    <a:gd name="connsiteY23" fmla="*/ 341287 h 524275"/>
                    <a:gd name="connsiteX24" fmla="*/ 316927 w 784250"/>
                    <a:gd name="connsiteY24" fmla="*/ 324922 h 524275"/>
                    <a:gd name="connsiteX25" fmla="*/ 298011 w 784250"/>
                    <a:gd name="connsiteY25" fmla="*/ 234387 h 524275"/>
                    <a:gd name="connsiteX26" fmla="*/ 291579 w 784250"/>
                    <a:gd name="connsiteY26" fmla="*/ 223747 h 524275"/>
                    <a:gd name="connsiteX27" fmla="*/ 280326 w 784250"/>
                    <a:gd name="connsiteY27" fmla="*/ 216630 h 524275"/>
                    <a:gd name="connsiteX28" fmla="*/ 185428 w 784250"/>
                    <a:gd name="connsiteY28" fmla="*/ 197759 h 524275"/>
                    <a:gd name="connsiteX29" fmla="*/ 167647 w 784250"/>
                    <a:gd name="connsiteY29" fmla="*/ 203802 h 524275"/>
                    <a:gd name="connsiteX30" fmla="*/ 100071 w 784250"/>
                    <a:gd name="connsiteY30" fmla="*/ 280525 h 524275"/>
                    <a:gd name="connsiteX31" fmla="*/ 95300 w 784250"/>
                    <a:gd name="connsiteY31" fmla="*/ 293190 h 524275"/>
                    <a:gd name="connsiteX32" fmla="*/ 95300 w 784250"/>
                    <a:gd name="connsiteY32" fmla="*/ 373679 h 524275"/>
                    <a:gd name="connsiteX33" fmla="*/ 133095 w 784250"/>
                    <a:gd name="connsiteY33" fmla="*/ 364090 h 524275"/>
                    <a:gd name="connsiteX34" fmla="*/ 133095 w 784250"/>
                    <a:gd name="connsiteY34" fmla="*/ 300438 h 524275"/>
                    <a:gd name="connsiteX35" fmla="*/ 188722 w 784250"/>
                    <a:gd name="connsiteY35" fmla="*/ 237283 h 524275"/>
                    <a:gd name="connsiteX36" fmla="*/ 263079 w 784250"/>
                    <a:gd name="connsiteY36" fmla="*/ 252068 h 524275"/>
                    <a:gd name="connsiteX37" fmla="*/ 278020 w 784250"/>
                    <a:gd name="connsiteY37" fmla="*/ 323567 h 524275"/>
                    <a:gd name="connsiteX38" fmla="*/ 216325 w 784250"/>
                    <a:gd name="connsiteY38" fmla="*/ 395938 h 524275"/>
                    <a:gd name="connsiteX39" fmla="*/ 213290 w 784250"/>
                    <a:gd name="connsiteY39" fmla="*/ 400844 h 524275"/>
                    <a:gd name="connsiteX40" fmla="*/ 200594 w 784250"/>
                    <a:gd name="connsiteY40" fmla="*/ 440582 h 524275"/>
                    <a:gd name="connsiteX41" fmla="*/ 231329 w 784250"/>
                    <a:gd name="connsiteY41" fmla="*/ 513078 h 524275"/>
                    <a:gd name="connsiteX42" fmla="*/ 314356 w 784250"/>
                    <a:gd name="connsiteY42" fmla="*/ 502308 h 524275"/>
                    <a:gd name="connsiteX43" fmla="*/ 402898 w 784250"/>
                    <a:gd name="connsiteY43" fmla="*/ 396185 h 524275"/>
                    <a:gd name="connsiteX44" fmla="*/ 538563 w 784250"/>
                    <a:gd name="connsiteY44" fmla="*/ 296872 h 524275"/>
                    <a:gd name="connsiteX45" fmla="*/ 597037 w 784250"/>
                    <a:gd name="connsiteY45" fmla="*/ 296872 h 524275"/>
                    <a:gd name="connsiteX46" fmla="*/ 633070 w 784250"/>
                    <a:gd name="connsiteY46" fmla="*/ 324117 h 524275"/>
                    <a:gd name="connsiteX47" fmla="*/ 746455 w 784250"/>
                    <a:gd name="connsiteY47" fmla="*/ 324117 h 524275"/>
                    <a:gd name="connsiteX48" fmla="*/ 784250 w 784250"/>
                    <a:gd name="connsiteY48" fmla="*/ 285985 h 524275"/>
                    <a:gd name="connsiteX49" fmla="*/ 784250 w 784250"/>
                    <a:gd name="connsiteY49" fmla="*/ 38131 h 524275"/>
                    <a:gd name="connsiteX50" fmla="*/ 746455 w 784250"/>
                    <a:gd name="connsiteY50" fmla="*/ 0 h 524275"/>
                    <a:gd name="connsiteX51" fmla="*/ 746455 w 784250"/>
                    <a:gd name="connsiteY51" fmla="*/ 285985 h 524275"/>
                    <a:gd name="connsiteX52" fmla="*/ 633070 w 784250"/>
                    <a:gd name="connsiteY52" fmla="*/ 285985 h 524275"/>
                    <a:gd name="connsiteX53" fmla="*/ 633070 w 784250"/>
                    <a:gd name="connsiteY53" fmla="*/ 38131 h 524275"/>
                    <a:gd name="connsiteX54" fmla="*/ 746455 w 784250"/>
                    <a:gd name="connsiteY54" fmla="*/ 38131 h 524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784250" h="524275">
                      <a:moveTo>
                        <a:pt x="746455" y="0"/>
                      </a:moveTo>
                      <a:lnTo>
                        <a:pt x="633070" y="0"/>
                      </a:lnTo>
                      <a:cubicBezTo>
                        <a:pt x="615820" y="104"/>
                        <a:pt x="600827" y="11868"/>
                        <a:pt x="596617" y="28598"/>
                      </a:cubicBezTo>
                      <a:lnTo>
                        <a:pt x="193175" y="28598"/>
                      </a:lnTo>
                      <a:cubicBezTo>
                        <a:pt x="175574" y="28576"/>
                        <a:pt x="158832" y="36201"/>
                        <a:pt x="147297" y="49494"/>
                      </a:cubicBezTo>
                      <a:lnTo>
                        <a:pt x="14603" y="202680"/>
                      </a:lnTo>
                      <a:cubicBezTo>
                        <a:pt x="5195" y="213531"/>
                        <a:pt x="11" y="227408"/>
                        <a:pt x="0" y="241770"/>
                      </a:cubicBezTo>
                      <a:lnTo>
                        <a:pt x="0" y="362645"/>
                      </a:lnTo>
                      <a:cubicBezTo>
                        <a:pt x="12774" y="363189"/>
                        <a:pt x="25450" y="365142"/>
                        <a:pt x="37795" y="368468"/>
                      </a:cubicBezTo>
                      <a:lnTo>
                        <a:pt x="37795" y="241770"/>
                      </a:lnTo>
                      <a:cubicBezTo>
                        <a:pt x="37813" y="236622"/>
                        <a:pt x="39683" y="231652"/>
                        <a:pt x="43064" y="227768"/>
                      </a:cubicBezTo>
                      <a:lnTo>
                        <a:pt x="175749" y="74586"/>
                      </a:lnTo>
                      <a:cubicBezTo>
                        <a:pt x="180143" y="69564"/>
                        <a:pt x="186501" y="66697"/>
                        <a:pt x="193175" y="66729"/>
                      </a:cubicBezTo>
                      <a:lnTo>
                        <a:pt x="595274" y="66729"/>
                      </a:lnTo>
                      <a:lnTo>
                        <a:pt x="595274" y="258741"/>
                      </a:lnTo>
                      <a:lnTo>
                        <a:pt x="529590" y="258741"/>
                      </a:lnTo>
                      <a:cubicBezTo>
                        <a:pt x="523818" y="258748"/>
                        <a:pt x="518360" y="261403"/>
                        <a:pt x="514798" y="265947"/>
                      </a:cubicBezTo>
                      <a:cubicBezTo>
                        <a:pt x="481410" y="308943"/>
                        <a:pt x="436949" y="342042"/>
                        <a:pt x="386183" y="361694"/>
                      </a:cubicBezTo>
                      <a:cubicBezTo>
                        <a:pt x="382720" y="362778"/>
                        <a:pt x="379644" y="364836"/>
                        <a:pt x="377321" y="367623"/>
                      </a:cubicBezTo>
                      <a:lnTo>
                        <a:pt x="285439" y="477754"/>
                      </a:lnTo>
                      <a:cubicBezTo>
                        <a:pt x="277167" y="487169"/>
                        <a:pt x="263148" y="488882"/>
                        <a:pt x="252853" y="481735"/>
                      </a:cubicBezTo>
                      <a:cubicBezTo>
                        <a:pt x="236612" y="470438"/>
                        <a:pt x="234034" y="464879"/>
                        <a:pt x="237521" y="448686"/>
                      </a:cubicBezTo>
                      <a:cubicBezTo>
                        <a:pt x="239767" y="438380"/>
                        <a:pt x="242910" y="428290"/>
                        <a:pt x="246915" y="418532"/>
                      </a:cubicBezTo>
                      <a:lnTo>
                        <a:pt x="312761" y="341287"/>
                      </a:lnTo>
                      <a:cubicBezTo>
                        <a:pt x="316603" y="336769"/>
                        <a:pt x="318142" y="330727"/>
                        <a:pt x="316927" y="324922"/>
                      </a:cubicBezTo>
                      <a:lnTo>
                        <a:pt x="298011" y="234387"/>
                      </a:lnTo>
                      <a:cubicBezTo>
                        <a:pt x="297127" y="230217"/>
                        <a:pt x="294861" y="226468"/>
                        <a:pt x="291579" y="223747"/>
                      </a:cubicBezTo>
                      <a:cubicBezTo>
                        <a:pt x="288828" y="220076"/>
                        <a:pt x="284823" y="217543"/>
                        <a:pt x="280326" y="216630"/>
                      </a:cubicBezTo>
                      <a:lnTo>
                        <a:pt x="185428" y="197759"/>
                      </a:lnTo>
                      <a:cubicBezTo>
                        <a:pt x="178848" y="196461"/>
                        <a:pt x="172074" y="198763"/>
                        <a:pt x="167647" y="203802"/>
                      </a:cubicBezTo>
                      <a:lnTo>
                        <a:pt x="100071" y="280525"/>
                      </a:lnTo>
                      <a:cubicBezTo>
                        <a:pt x="96993" y="284026"/>
                        <a:pt x="95298" y="288528"/>
                        <a:pt x="95300" y="293190"/>
                      </a:cubicBezTo>
                      <a:lnTo>
                        <a:pt x="95300" y="373679"/>
                      </a:lnTo>
                      <a:cubicBezTo>
                        <a:pt x="107495" y="369067"/>
                        <a:pt x="120175" y="365850"/>
                        <a:pt x="133095" y="364090"/>
                      </a:cubicBezTo>
                      <a:lnTo>
                        <a:pt x="133095" y="300438"/>
                      </a:lnTo>
                      <a:lnTo>
                        <a:pt x="188722" y="237283"/>
                      </a:lnTo>
                      <a:lnTo>
                        <a:pt x="263079" y="252068"/>
                      </a:lnTo>
                      <a:lnTo>
                        <a:pt x="278020" y="323567"/>
                      </a:lnTo>
                      <a:lnTo>
                        <a:pt x="216325" y="395938"/>
                      </a:lnTo>
                      <a:cubicBezTo>
                        <a:pt x="215070" y="397410"/>
                        <a:pt x="214046" y="399064"/>
                        <a:pt x="213290" y="400844"/>
                      </a:cubicBezTo>
                      <a:cubicBezTo>
                        <a:pt x="207809" y="413658"/>
                        <a:pt x="203557" y="426964"/>
                        <a:pt x="200594" y="440582"/>
                      </a:cubicBezTo>
                      <a:cubicBezTo>
                        <a:pt x="192169" y="479653"/>
                        <a:pt x="210420" y="498537"/>
                        <a:pt x="231329" y="513078"/>
                      </a:cubicBezTo>
                      <a:cubicBezTo>
                        <a:pt x="257640" y="531444"/>
                        <a:pt x="293603" y="526778"/>
                        <a:pt x="314356" y="502308"/>
                      </a:cubicBezTo>
                      <a:lnTo>
                        <a:pt x="402898" y="396185"/>
                      </a:lnTo>
                      <a:cubicBezTo>
                        <a:pt x="455758" y="375030"/>
                        <a:pt x="502420" y="340869"/>
                        <a:pt x="538563" y="296872"/>
                      </a:cubicBezTo>
                      <a:lnTo>
                        <a:pt x="597037" y="296872"/>
                      </a:lnTo>
                      <a:cubicBezTo>
                        <a:pt x="601694" y="312928"/>
                        <a:pt x="616353" y="324011"/>
                        <a:pt x="633070" y="324117"/>
                      </a:cubicBezTo>
                      <a:lnTo>
                        <a:pt x="746455" y="324117"/>
                      </a:lnTo>
                      <a:cubicBezTo>
                        <a:pt x="767410" y="324000"/>
                        <a:pt x="784317" y="306941"/>
                        <a:pt x="784250" y="285985"/>
                      </a:cubicBezTo>
                      <a:lnTo>
                        <a:pt x="784250" y="38131"/>
                      </a:lnTo>
                      <a:cubicBezTo>
                        <a:pt x="784317" y="17175"/>
                        <a:pt x="767410" y="117"/>
                        <a:pt x="746455" y="0"/>
                      </a:cubicBezTo>
                      <a:close/>
                      <a:moveTo>
                        <a:pt x="746455" y="285985"/>
                      </a:moveTo>
                      <a:lnTo>
                        <a:pt x="633070" y="285985"/>
                      </a:lnTo>
                      <a:lnTo>
                        <a:pt x="633070" y="38131"/>
                      </a:lnTo>
                      <a:lnTo>
                        <a:pt x="746455" y="381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" name="Forma Livre: Forma 39">
                  <a:extLst>
                    <a:ext uri="{FF2B5EF4-FFF2-40B4-BE49-F238E27FC236}">
                      <a16:creationId xmlns:a16="http://schemas.microsoft.com/office/drawing/2014/main" xmlns="" id="{426165A4-70B0-41E5-993A-FA6DBD1153DE}"/>
                    </a:ext>
                  </a:extLst>
                </p:cNvPr>
                <p:cNvSpPr/>
                <p:nvPr/>
              </p:nvSpPr>
              <p:spPr>
                <a:xfrm>
                  <a:off x="7615561" y="3383456"/>
                  <a:ext cx="37795" cy="38138"/>
                </a:xfrm>
                <a:custGeom>
                  <a:avLst/>
                  <a:gdLst>
                    <a:gd name="connsiteX0" fmla="*/ 37795 w 37795"/>
                    <a:gd name="connsiteY0" fmla="*/ 19069 h 38138"/>
                    <a:gd name="connsiteX1" fmla="*/ 18898 w 37795"/>
                    <a:gd name="connsiteY1" fmla="*/ 38138 h 38138"/>
                    <a:gd name="connsiteX2" fmla="*/ 0 w 37795"/>
                    <a:gd name="connsiteY2" fmla="*/ 19069 h 38138"/>
                    <a:gd name="connsiteX3" fmla="*/ 18898 w 37795"/>
                    <a:gd name="connsiteY3" fmla="*/ 0 h 38138"/>
                    <a:gd name="connsiteX4" fmla="*/ 37795 w 37795"/>
                    <a:gd name="connsiteY4" fmla="*/ 19069 h 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95" h="38138">
                      <a:moveTo>
                        <a:pt x="37795" y="19069"/>
                      </a:moveTo>
                      <a:cubicBezTo>
                        <a:pt x="37795" y="29601"/>
                        <a:pt x="29334" y="38138"/>
                        <a:pt x="18898" y="38138"/>
                      </a:cubicBezTo>
                      <a:cubicBezTo>
                        <a:pt x="8461" y="38138"/>
                        <a:pt x="0" y="29601"/>
                        <a:pt x="0" y="19069"/>
                      </a:cubicBezTo>
                      <a:cubicBezTo>
                        <a:pt x="0" y="8538"/>
                        <a:pt x="8461" y="0"/>
                        <a:pt x="18898" y="0"/>
                      </a:cubicBezTo>
                      <a:cubicBezTo>
                        <a:pt x="29334" y="0"/>
                        <a:pt x="37795" y="8538"/>
                        <a:pt x="37795" y="19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" name="Forma Livre: Forma 40">
                  <a:extLst>
                    <a:ext uri="{FF2B5EF4-FFF2-40B4-BE49-F238E27FC236}">
                      <a16:creationId xmlns:a16="http://schemas.microsoft.com/office/drawing/2014/main" xmlns="" id="{CDB9DC1A-DE90-48F6-99BD-5798909F2333}"/>
                    </a:ext>
                  </a:extLst>
                </p:cNvPr>
                <p:cNvSpPr/>
                <p:nvPr/>
              </p:nvSpPr>
              <p:spPr>
                <a:xfrm>
                  <a:off x="6509746" y="3812942"/>
                  <a:ext cx="907260" cy="370443"/>
                </a:xfrm>
                <a:custGeom>
                  <a:avLst/>
                  <a:gdLst>
                    <a:gd name="connsiteX0" fmla="*/ 856311 w 907260"/>
                    <a:gd name="connsiteY0" fmla="*/ 50101 h 370443"/>
                    <a:gd name="connsiteX1" fmla="*/ 834794 w 907260"/>
                    <a:gd name="connsiteY1" fmla="*/ 48673 h 370443"/>
                    <a:gd name="connsiteX2" fmla="*/ 770219 w 907260"/>
                    <a:gd name="connsiteY2" fmla="*/ 62 h 370443"/>
                    <a:gd name="connsiteX3" fmla="*/ 689445 w 907260"/>
                    <a:gd name="connsiteY3" fmla="*/ 28194 h 370443"/>
                    <a:gd name="connsiteX4" fmla="*/ 617597 w 907260"/>
                    <a:gd name="connsiteY4" fmla="*/ 77333 h 370443"/>
                    <a:gd name="connsiteX5" fmla="*/ 652747 w 907260"/>
                    <a:gd name="connsiteY5" fmla="*/ 99136 h 370443"/>
                    <a:gd name="connsiteX6" fmla="*/ 700093 w 907260"/>
                    <a:gd name="connsiteY6" fmla="*/ 67685 h 370443"/>
                    <a:gd name="connsiteX7" fmla="*/ 749220 w 907260"/>
                    <a:gd name="connsiteY7" fmla="*/ 39672 h 370443"/>
                    <a:gd name="connsiteX8" fmla="*/ 799237 w 907260"/>
                    <a:gd name="connsiteY8" fmla="*/ 58052 h 370443"/>
                    <a:gd name="connsiteX9" fmla="*/ 677109 w 907260"/>
                    <a:gd name="connsiteY9" fmla="*/ 139537 h 370443"/>
                    <a:gd name="connsiteX10" fmla="*/ 677898 w 907260"/>
                    <a:gd name="connsiteY10" fmla="*/ 185104 h 370443"/>
                    <a:gd name="connsiteX11" fmla="*/ 797628 w 907260"/>
                    <a:gd name="connsiteY11" fmla="*/ 104021 h 370443"/>
                    <a:gd name="connsiteX12" fmla="*/ 833538 w 907260"/>
                    <a:gd name="connsiteY12" fmla="*/ 86691 h 370443"/>
                    <a:gd name="connsiteX13" fmla="*/ 867579 w 907260"/>
                    <a:gd name="connsiteY13" fmla="*/ 102149 h 370443"/>
                    <a:gd name="connsiteX14" fmla="*/ 836091 w 907260"/>
                    <a:gd name="connsiteY14" fmla="*/ 154158 h 370443"/>
                    <a:gd name="connsiteX15" fmla="*/ 581332 w 907260"/>
                    <a:gd name="connsiteY15" fmla="*/ 312349 h 370443"/>
                    <a:gd name="connsiteX16" fmla="*/ 533916 w 907260"/>
                    <a:gd name="connsiteY16" fmla="*/ 332962 h 370443"/>
                    <a:gd name="connsiteX17" fmla="*/ 478840 w 907260"/>
                    <a:gd name="connsiteY17" fmla="*/ 321713 h 370443"/>
                    <a:gd name="connsiteX18" fmla="*/ 341278 w 907260"/>
                    <a:gd name="connsiteY18" fmla="*/ 269849 h 370443"/>
                    <a:gd name="connsiteX19" fmla="*/ 285624 w 907260"/>
                    <a:gd name="connsiteY19" fmla="*/ 255619 h 370443"/>
                    <a:gd name="connsiteX20" fmla="*/ 189114 w 907260"/>
                    <a:gd name="connsiteY20" fmla="*/ 278583 h 370443"/>
                    <a:gd name="connsiteX21" fmla="*/ 189515 w 907260"/>
                    <a:gd name="connsiteY21" fmla="*/ 90471 h 370443"/>
                    <a:gd name="connsiteX22" fmla="*/ 385277 w 907260"/>
                    <a:gd name="connsiteY22" fmla="*/ 85409 h 370443"/>
                    <a:gd name="connsiteX23" fmla="*/ 577402 w 907260"/>
                    <a:gd name="connsiteY23" fmla="*/ 146414 h 370443"/>
                    <a:gd name="connsiteX24" fmla="*/ 604176 w 907260"/>
                    <a:gd name="connsiteY24" fmla="*/ 161528 h 370443"/>
                    <a:gd name="connsiteX25" fmla="*/ 594407 w 907260"/>
                    <a:gd name="connsiteY25" fmla="*/ 182155 h 370443"/>
                    <a:gd name="connsiteX26" fmla="*/ 529125 w 907260"/>
                    <a:gd name="connsiteY26" fmla="*/ 200021 h 370443"/>
                    <a:gd name="connsiteX27" fmla="*/ 433423 w 907260"/>
                    <a:gd name="connsiteY27" fmla="*/ 176021 h 370443"/>
                    <a:gd name="connsiteX28" fmla="*/ 408776 w 907260"/>
                    <a:gd name="connsiteY28" fmla="*/ 166899 h 370443"/>
                    <a:gd name="connsiteX29" fmla="*/ 388093 w 907260"/>
                    <a:gd name="connsiteY29" fmla="*/ 179714 h 370443"/>
                    <a:gd name="connsiteX30" fmla="*/ 406408 w 907260"/>
                    <a:gd name="connsiteY30" fmla="*/ 205373 h 370443"/>
                    <a:gd name="connsiteX31" fmla="*/ 548231 w 907260"/>
                    <a:gd name="connsiteY31" fmla="*/ 236302 h 370443"/>
                    <a:gd name="connsiteX32" fmla="*/ 621180 w 907260"/>
                    <a:gd name="connsiteY32" fmla="*/ 209699 h 370443"/>
                    <a:gd name="connsiteX33" fmla="*/ 635078 w 907260"/>
                    <a:gd name="connsiteY33" fmla="*/ 137634 h 370443"/>
                    <a:gd name="connsiteX34" fmla="*/ 562784 w 907260"/>
                    <a:gd name="connsiteY34" fmla="*/ 104266 h 370443"/>
                    <a:gd name="connsiteX35" fmla="*/ 376740 w 907260"/>
                    <a:gd name="connsiteY35" fmla="*/ 43287 h 370443"/>
                    <a:gd name="connsiteX36" fmla="*/ 186489 w 907260"/>
                    <a:gd name="connsiteY36" fmla="*/ 52172 h 370443"/>
                    <a:gd name="connsiteX37" fmla="*/ 141342 w 907260"/>
                    <a:gd name="connsiteY37" fmla="*/ 28295 h 370443"/>
                    <a:gd name="connsiteX38" fmla="*/ 113797 w 907260"/>
                    <a:gd name="connsiteY38" fmla="*/ 27654 h 370443"/>
                    <a:gd name="connsiteX39" fmla="*/ 86108 w 907260"/>
                    <a:gd name="connsiteY39" fmla="*/ 27694 h 370443"/>
                    <a:gd name="connsiteX40" fmla="*/ 58428 w 907260"/>
                    <a:gd name="connsiteY40" fmla="*/ 28419 h 370443"/>
                    <a:gd name="connsiteX41" fmla="*/ 30773 w 907260"/>
                    <a:gd name="connsiteY41" fmla="*/ 29828 h 370443"/>
                    <a:gd name="connsiteX42" fmla="*/ 20319 w 907260"/>
                    <a:gd name="connsiteY42" fmla="*/ 30989 h 370443"/>
                    <a:gd name="connsiteX43" fmla="*/ 15101 w 907260"/>
                    <a:gd name="connsiteY43" fmla="*/ 34359 h 370443"/>
                    <a:gd name="connsiteX44" fmla="*/ 4533 w 907260"/>
                    <a:gd name="connsiteY44" fmla="*/ 50463 h 370443"/>
                    <a:gd name="connsiteX45" fmla="*/ 373 w 907260"/>
                    <a:gd name="connsiteY45" fmla="*/ 71950 h 370443"/>
                    <a:gd name="connsiteX46" fmla="*/ 0 w 907260"/>
                    <a:gd name="connsiteY46" fmla="*/ 84894 h 370443"/>
                    <a:gd name="connsiteX47" fmla="*/ 219 w 907260"/>
                    <a:gd name="connsiteY47" fmla="*/ 299234 h 370443"/>
                    <a:gd name="connsiteX48" fmla="*/ 13563 w 907260"/>
                    <a:gd name="connsiteY48" fmla="*/ 343753 h 370443"/>
                    <a:gd name="connsiteX49" fmla="*/ 48485 w 907260"/>
                    <a:gd name="connsiteY49" fmla="*/ 352107 h 370443"/>
                    <a:gd name="connsiteX50" fmla="*/ 129443 w 907260"/>
                    <a:gd name="connsiteY50" fmla="*/ 352726 h 370443"/>
                    <a:gd name="connsiteX51" fmla="*/ 167397 w 907260"/>
                    <a:gd name="connsiteY51" fmla="*/ 347763 h 370443"/>
                    <a:gd name="connsiteX52" fmla="*/ 188507 w 907260"/>
                    <a:gd name="connsiteY52" fmla="*/ 318150 h 370443"/>
                    <a:gd name="connsiteX53" fmla="*/ 291297 w 907260"/>
                    <a:gd name="connsiteY53" fmla="*/ 294671 h 370443"/>
                    <a:gd name="connsiteX54" fmla="*/ 324815 w 907260"/>
                    <a:gd name="connsiteY54" fmla="*/ 304415 h 370443"/>
                    <a:gd name="connsiteX55" fmla="*/ 440763 w 907260"/>
                    <a:gd name="connsiteY55" fmla="*/ 349087 h 370443"/>
                    <a:gd name="connsiteX56" fmla="*/ 543900 w 907260"/>
                    <a:gd name="connsiteY56" fmla="*/ 369023 h 370443"/>
                    <a:gd name="connsiteX57" fmla="*/ 615292 w 907260"/>
                    <a:gd name="connsiteY57" fmla="*/ 336533 h 370443"/>
                    <a:gd name="connsiteX58" fmla="*/ 852296 w 907260"/>
                    <a:gd name="connsiteY58" fmla="*/ 188620 h 370443"/>
                    <a:gd name="connsiteX59" fmla="*/ 897462 w 907260"/>
                    <a:gd name="connsiteY59" fmla="*/ 149794 h 370443"/>
                    <a:gd name="connsiteX60" fmla="*/ 897535 w 907260"/>
                    <a:gd name="connsiteY60" fmla="*/ 79422 h 370443"/>
                    <a:gd name="connsiteX61" fmla="*/ 856311 w 907260"/>
                    <a:gd name="connsiteY61" fmla="*/ 50101 h 370443"/>
                    <a:gd name="connsiteX62" fmla="*/ 151410 w 907260"/>
                    <a:gd name="connsiteY62" fmla="*/ 314073 h 370443"/>
                    <a:gd name="connsiteX63" fmla="*/ 38024 w 907260"/>
                    <a:gd name="connsiteY63" fmla="*/ 314073 h 370443"/>
                    <a:gd name="connsiteX64" fmla="*/ 38024 w 907260"/>
                    <a:gd name="connsiteY64" fmla="*/ 66222 h 370443"/>
                    <a:gd name="connsiteX65" fmla="*/ 151410 w 907260"/>
                    <a:gd name="connsiteY65" fmla="*/ 66222 h 37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907260" h="370443">
                      <a:moveTo>
                        <a:pt x="856311" y="50101"/>
                      </a:moveTo>
                      <a:cubicBezTo>
                        <a:pt x="849274" y="48396"/>
                        <a:pt x="841995" y="47913"/>
                        <a:pt x="834794" y="48673"/>
                      </a:cubicBezTo>
                      <a:cubicBezTo>
                        <a:pt x="828945" y="20063"/>
                        <a:pt x="799154" y="1139"/>
                        <a:pt x="770219" y="62"/>
                      </a:cubicBezTo>
                      <a:cubicBezTo>
                        <a:pt x="741285" y="-1015"/>
                        <a:pt x="713626" y="12127"/>
                        <a:pt x="689445" y="28194"/>
                      </a:cubicBezTo>
                      <a:cubicBezTo>
                        <a:pt x="665264" y="44262"/>
                        <a:pt x="643138" y="63573"/>
                        <a:pt x="617597" y="77333"/>
                      </a:cubicBezTo>
                      <a:cubicBezTo>
                        <a:pt x="630788" y="81901"/>
                        <a:pt x="642796" y="89349"/>
                        <a:pt x="652747" y="99136"/>
                      </a:cubicBezTo>
                      <a:cubicBezTo>
                        <a:pt x="670158" y="91339"/>
                        <a:pt x="686156" y="80711"/>
                        <a:pt x="700093" y="67685"/>
                      </a:cubicBezTo>
                      <a:cubicBezTo>
                        <a:pt x="714060" y="54644"/>
                        <a:pt x="730884" y="45050"/>
                        <a:pt x="749220" y="39672"/>
                      </a:cubicBezTo>
                      <a:cubicBezTo>
                        <a:pt x="768103" y="34588"/>
                        <a:pt x="788140" y="41952"/>
                        <a:pt x="799237" y="58052"/>
                      </a:cubicBezTo>
                      <a:cubicBezTo>
                        <a:pt x="758527" y="85213"/>
                        <a:pt x="717818" y="112375"/>
                        <a:pt x="677109" y="139537"/>
                      </a:cubicBezTo>
                      <a:cubicBezTo>
                        <a:pt x="681199" y="154418"/>
                        <a:pt x="681471" y="170090"/>
                        <a:pt x="677898" y="185104"/>
                      </a:cubicBezTo>
                      <a:cubicBezTo>
                        <a:pt x="717808" y="158076"/>
                        <a:pt x="757719" y="131049"/>
                        <a:pt x="797628" y="104021"/>
                      </a:cubicBezTo>
                      <a:cubicBezTo>
                        <a:pt x="808193" y="95698"/>
                        <a:pt x="820448" y="89783"/>
                        <a:pt x="833538" y="86691"/>
                      </a:cubicBezTo>
                      <a:cubicBezTo>
                        <a:pt x="847044" y="83847"/>
                        <a:pt x="860832" y="90107"/>
                        <a:pt x="867579" y="102149"/>
                      </a:cubicBezTo>
                      <a:cubicBezTo>
                        <a:pt x="877925" y="125538"/>
                        <a:pt x="852740" y="143821"/>
                        <a:pt x="836091" y="154158"/>
                      </a:cubicBezTo>
                      <a:cubicBezTo>
                        <a:pt x="751171" y="206889"/>
                        <a:pt x="666252" y="259619"/>
                        <a:pt x="581332" y="312349"/>
                      </a:cubicBezTo>
                      <a:cubicBezTo>
                        <a:pt x="567216" y="322589"/>
                        <a:pt x="551034" y="329628"/>
                        <a:pt x="533916" y="332962"/>
                      </a:cubicBezTo>
                      <a:cubicBezTo>
                        <a:pt x="514924" y="333647"/>
                        <a:pt x="496043" y="329790"/>
                        <a:pt x="478840" y="321713"/>
                      </a:cubicBezTo>
                      <a:cubicBezTo>
                        <a:pt x="432986" y="304425"/>
                        <a:pt x="387131" y="287137"/>
                        <a:pt x="341278" y="269849"/>
                      </a:cubicBezTo>
                      <a:cubicBezTo>
                        <a:pt x="323637" y="262077"/>
                        <a:pt x="304832" y="257266"/>
                        <a:pt x="285624" y="255619"/>
                      </a:cubicBezTo>
                      <a:cubicBezTo>
                        <a:pt x="252444" y="254638"/>
                        <a:pt x="221733" y="272373"/>
                        <a:pt x="189114" y="278583"/>
                      </a:cubicBezTo>
                      <a:lnTo>
                        <a:pt x="189515" y="90471"/>
                      </a:lnTo>
                      <a:cubicBezTo>
                        <a:pt x="247556" y="56156"/>
                        <a:pt x="321170" y="64837"/>
                        <a:pt x="385277" y="85409"/>
                      </a:cubicBezTo>
                      <a:cubicBezTo>
                        <a:pt x="449384" y="105982"/>
                        <a:pt x="510723" y="137419"/>
                        <a:pt x="577402" y="146414"/>
                      </a:cubicBezTo>
                      <a:cubicBezTo>
                        <a:pt x="588227" y="147875"/>
                        <a:pt x="601641" y="150810"/>
                        <a:pt x="604176" y="161528"/>
                      </a:cubicBezTo>
                      <a:cubicBezTo>
                        <a:pt x="604952" y="169675"/>
                        <a:pt x="601202" y="177594"/>
                        <a:pt x="594407" y="182155"/>
                      </a:cubicBezTo>
                      <a:cubicBezTo>
                        <a:pt x="576657" y="196986"/>
                        <a:pt x="552164" y="200578"/>
                        <a:pt x="529125" y="200021"/>
                      </a:cubicBezTo>
                      <a:cubicBezTo>
                        <a:pt x="495845" y="199181"/>
                        <a:pt x="463162" y="190986"/>
                        <a:pt x="433423" y="176021"/>
                      </a:cubicBezTo>
                      <a:cubicBezTo>
                        <a:pt x="425889" y="171385"/>
                        <a:pt x="417513" y="168285"/>
                        <a:pt x="408776" y="166899"/>
                      </a:cubicBezTo>
                      <a:cubicBezTo>
                        <a:pt x="399720" y="165745"/>
                        <a:pt x="391092" y="171091"/>
                        <a:pt x="388093" y="179714"/>
                      </a:cubicBezTo>
                      <a:cubicBezTo>
                        <a:pt x="385595" y="190787"/>
                        <a:pt x="396523" y="199943"/>
                        <a:pt x="406408" y="205373"/>
                      </a:cubicBezTo>
                      <a:cubicBezTo>
                        <a:pt x="449733" y="229082"/>
                        <a:pt x="498968" y="239817"/>
                        <a:pt x="548231" y="236302"/>
                      </a:cubicBezTo>
                      <a:cubicBezTo>
                        <a:pt x="574518" y="234368"/>
                        <a:pt x="601770" y="227691"/>
                        <a:pt x="621180" y="209699"/>
                      </a:cubicBezTo>
                      <a:cubicBezTo>
                        <a:pt x="640589" y="191714"/>
                        <a:pt x="649271" y="160040"/>
                        <a:pt x="635078" y="137634"/>
                      </a:cubicBezTo>
                      <a:cubicBezTo>
                        <a:pt x="620376" y="114425"/>
                        <a:pt x="589541" y="109740"/>
                        <a:pt x="562784" y="104266"/>
                      </a:cubicBezTo>
                      <a:cubicBezTo>
                        <a:pt x="498827" y="91181"/>
                        <a:pt x="439441" y="61534"/>
                        <a:pt x="376740" y="43287"/>
                      </a:cubicBezTo>
                      <a:cubicBezTo>
                        <a:pt x="314038" y="25039"/>
                        <a:pt x="243047" y="19327"/>
                        <a:pt x="186489" y="52172"/>
                      </a:cubicBezTo>
                      <a:cubicBezTo>
                        <a:pt x="182887" y="33958"/>
                        <a:pt x="159741" y="28950"/>
                        <a:pt x="141342" y="28295"/>
                      </a:cubicBezTo>
                      <a:cubicBezTo>
                        <a:pt x="132162" y="27980"/>
                        <a:pt x="122981" y="27765"/>
                        <a:pt x="113797" y="27654"/>
                      </a:cubicBezTo>
                      <a:cubicBezTo>
                        <a:pt x="104568" y="27554"/>
                        <a:pt x="95339" y="27567"/>
                        <a:pt x="86108" y="27694"/>
                      </a:cubicBezTo>
                      <a:cubicBezTo>
                        <a:pt x="76879" y="27821"/>
                        <a:pt x="67653" y="28063"/>
                        <a:pt x="58428" y="28419"/>
                      </a:cubicBezTo>
                      <a:cubicBezTo>
                        <a:pt x="49205" y="28775"/>
                        <a:pt x="39987" y="29245"/>
                        <a:pt x="30773" y="29828"/>
                      </a:cubicBezTo>
                      <a:cubicBezTo>
                        <a:pt x="27257" y="29831"/>
                        <a:pt x="23751" y="30221"/>
                        <a:pt x="20319" y="30989"/>
                      </a:cubicBezTo>
                      <a:cubicBezTo>
                        <a:pt x="18304" y="31612"/>
                        <a:pt x="16498" y="32777"/>
                        <a:pt x="15101" y="34359"/>
                      </a:cubicBezTo>
                      <a:cubicBezTo>
                        <a:pt x="10561" y="38986"/>
                        <a:pt x="6971" y="44457"/>
                        <a:pt x="4533" y="50463"/>
                      </a:cubicBezTo>
                      <a:cubicBezTo>
                        <a:pt x="2105" y="57383"/>
                        <a:pt x="703" y="64623"/>
                        <a:pt x="373" y="71950"/>
                      </a:cubicBezTo>
                      <a:cubicBezTo>
                        <a:pt x="78" y="76257"/>
                        <a:pt x="-4" y="80577"/>
                        <a:pt x="0" y="84894"/>
                      </a:cubicBezTo>
                      <a:cubicBezTo>
                        <a:pt x="73" y="156340"/>
                        <a:pt x="146" y="227787"/>
                        <a:pt x="219" y="299234"/>
                      </a:cubicBezTo>
                      <a:cubicBezTo>
                        <a:pt x="236" y="315283"/>
                        <a:pt x="1249" y="333581"/>
                        <a:pt x="13563" y="343753"/>
                      </a:cubicBezTo>
                      <a:cubicBezTo>
                        <a:pt x="23919" y="350411"/>
                        <a:pt x="36234" y="353355"/>
                        <a:pt x="48485" y="352107"/>
                      </a:cubicBezTo>
                      <a:cubicBezTo>
                        <a:pt x="75471" y="352307"/>
                        <a:pt x="102458" y="352516"/>
                        <a:pt x="129443" y="352726"/>
                      </a:cubicBezTo>
                      <a:cubicBezTo>
                        <a:pt x="142301" y="353697"/>
                        <a:pt x="155221" y="352012"/>
                        <a:pt x="167397" y="347763"/>
                      </a:cubicBezTo>
                      <a:cubicBezTo>
                        <a:pt x="179819" y="343125"/>
                        <a:pt x="188174" y="331399"/>
                        <a:pt x="188507" y="318150"/>
                      </a:cubicBezTo>
                      <a:cubicBezTo>
                        <a:pt x="223602" y="313645"/>
                        <a:pt x="256144" y="290661"/>
                        <a:pt x="291297" y="294671"/>
                      </a:cubicBezTo>
                      <a:cubicBezTo>
                        <a:pt x="302837" y="296490"/>
                        <a:pt x="314100" y="299757"/>
                        <a:pt x="324815" y="304415"/>
                      </a:cubicBezTo>
                      <a:cubicBezTo>
                        <a:pt x="363464" y="319303"/>
                        <a:pt x="402112" y="334190"/>
                        <a:pt x="440763" y="349087"/>
                      </a:cubicBezTo>
                      <a:cubicBezTo>
                        <a:pt x="473872" y="361841"/>
                        <a:pt x="508927" y="374814"/>
                        <a:pt x="543900" y="369023"/>
                      </a:cubicBezTo>
                      <a:cubicBezTo>
                        <a:pt x="569838" y="364727"/>
                        <a:pt x="592939" y="350488"/>
                        <a:pt x="615292" y="336533"/>
                      </a:cubicBezTo>
                      <a:cubicBezTo>
                        <a:pt x="694294" y="287232"/>
                        <a:pt x="773295" y="237921"/>
                        <a:pt x="852296" y="188620"/>
                      </a:cubicBezTo>
                      <a:cubicBezTo>
                        <a:pt x="870104" y="179275"/>
                        <a:pt x="885550" y="165997"/>
                        <a:pt x="897462" y="149794"/>
                      </a:cubicBezTo>
                      <a:cubicBezTo>
                        <a:pt x="910501" y="128156"/>
                        <a:pt x="910529" y="101087"/>
                        <a:pt x="897535" y="79422"/>
                      </a:cubicBezTo>
                      <a:cubicBezTo>
                        <a:pt x="888140" y="64650"/>
                        <a:pt x="873348" y="54130"/>
                        <a:pt x="856311" y="50101"/>
                      </a:cubicBezTo>
                      <a:close/>
                      <a:moveTo>
                        <a:pt x="151410" y="314073"/>
                      </a:moveTo>
                      <a:lnTo>
                        <a:pt x="38024" y="314073"/>
                      </a:lnTo>
                      <a:lnTo>
                        <a:pt x="38024" y="66222"/>
                      </a:lnTo>
                      <a:lnTo>
                        <a:pt x="151410" y="662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" name="Forma Livre: Forma 41">
                  <a:extLst>
                    <a:ext uri="{FF2B5EF4-FFF2-40B4-BE49-F238E27FC236}">
                      <a16:creationId xmlns:a16="http://schemas.microsoft.com/office/drawing/2014/main" xmlns="" id="{E681CA9F-69C4-4C64-BDFC-2D72C7BA9D46}"/>
                    </a:ext>
                  </a:extLst>
                </p:cNvPr>
                <p:cNvSpPr/>
                <p:nvPr/>
              </p:nvSpPr>
              <p:spPr>
                <a:xfrm>
                  <a:off x="6585566" y="4050749"/>
                  <a:ext cx="37795" cy="38138"/>
                </a:xfrm>
                <a:custGeom>
                  <a:avLst/>
                  <a:gdLst>
                    <a:gd name="connsiteX0" fmla="*/ 37795 w 37795"/>
                    <a:gd name="connsiteY0" fmla="*/ 19069 h 38138"/>
                    <a:gd name="connsiteX1" fmla="*/ 18898 w 37795"/>
                    <a:gd name="connsiteY1" fmla="*/ 38138 h 38138"/>
                    <a:gd name="connsiteX2" fmla="*/ 0 w 37795"/>
                    <a:gd name="connsiteY2" fmla="*/ 19069 h 38138"/>
                    <a:gd name="connsiteX3" fmla="*/ 18898 w 37795"/>
                    <a:gd name="connsiteY3" fmla="*/ 0 h 38138"/>
                    <a:gd name="connsiteX4" fmla="*/ 37795 w 37795"/>
                    <a:gd name="connsiteY4" fmla="*/ 19069 h 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95" h="38138">
                      <a:moveTo>
                        <a:pt x="37795" y="19069"/>
                      </a:moveTo>
                      <a:cubicBezTo>
                        <a:pt x="37795" y="29601"/>
                        <a:pt x="29334" y="38138"/>
                        <a:pt x="18898" y="38138"/>
                      </a:cubicBezTo>
                      <a:cubicBezTo>
                        <a:pt x="8461" y="38138"/>
                        <a:pt x="0" y="29601"/>
                        <a:pt x="0" y="19069"/>
                      </a:cubicBezTo>
                      <a:cubicBezTo>
                        <a:pt x="0" y="8538"/>
                        <a:pt x="8461" y="0"/>
                        <a:pt x="18898" y="0"/>
                      </a:cubicBezTo>
                      <a:cubicBezTo>
                        <a:pt x="29334" y="0"/>
                        <a:pt x="37795" y="8538"/>
                        <a:pt x="37795" y="19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AC947D3F-47DC-4ECC-A0AD-035AB0D572DD}"/>
              </a:ext>
            </a:extLst>
          </p:cNvPr>
          <p:cNvGrpSpPr/>
          <p:nvPr/>
        </p:nvGrpSpPr>
        <p:grpSpPr>
          <a:xfrm>
            <a:off x="2750585" y="1754649"/>
            <a:ext cx="1067401" cy="1366209"/>
            <a:chOff x="7007456" y="3091234"/>
            <a:chExt cx="1067401" cy="1366209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xmlns="" id="{F4F7DD91-8733-4F89-89B3-70C4B539E267}"/>
                </a:ext>
              </a:extLst>
            </p:cNvPr>
            <p:cNvGrpSpPr/>
            <p:nvPr/>
          </p:nvGrpSpPr>
          <p:grpSpPr>
            <a:xfrm>
              <a:off x="7144741" y="3091234"/>
              <a:ext cx="861876" cy="861876"/>
              <a:chOff x="8375931" y="3186547"/>
              <a:chExt cx="861876" cy="861876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xmlns="" id="{82E12A24-3BBD-4B13-B6F7-5900CC84ADF4}"/>
                  </a:ext>
                </a:extLst>
              </p:cNvPr>
              <p:cNvSpPr/>
              <p:nvPr/>
            </p:nvSpPr>
            <p:spPr>
              <a:xfrm>
                <a:off x="8375931" y="3186547"/>
                <a:ext cx="861876" cy="861876"/>
              </a:xfrm>
              <a:prstGeom prst="ellipse">
                <a:avLst/>
              </a:prstGeom>
              <a:gradFill>
                <a:gsLst>
                  <a:gs pos="0">
                    <a:srgbClr val="EE8D43"/>
                  </a:gs>
                  <a:gs pos="100000">
                    <a:srgbClr val="7030A0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8" name="Gráfico 80">
                <a:extLst>
                  <a:ext uri="{FF2B5EF4-FFF2-40B4-BE49-F238E27FC236}">
                    <a16:creationId xmlns:a16="http://schemas.microsoft.com/office/drawing/2014/main" xmlns="" id="{8CA8E162-5091-4645-AEC0-DF0B709B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598046" y="3366225"/>
                <a:ext cx="525465" cy="525465"/>
              </a:xfrm>
              <a:prstGeom prst="rect">
                <a:avLst/>
              </a:prstGeom>
            </p:spPr>
          </p:pic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32060FBC-1FE8-48FA-B4BF-C301EC3D154A}"/>
                </a:ext>
              </a:extLst>
            </p:cNvPr>
            <p:cNvSpPr txBox="1"/>
            <p:nvPr/>
          </p:nvSpPr>
          <p:spPr>
            <a:xfrm>
              <a:off x="7007456" y="3934223"/>
              <a:ext cx="10674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rtl="0">
                <a:spcBef>
                  <a:spcPts val="0"/>
                </a:spcBef>
                <a:spcAft>
                  <a:spcPts val="0"/>
                </a:spcAft>
                <a:buClr>
                  <a:srgbClr val="EE8D43"/>
                </a:buClr>
              </a:pPr>
              <a:r>
                <a:rPr lang="pt-BR" sz="14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A favor da educação</a:t>
              </a:r>
              <a:endParaRPr lang="pt-BR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B336B139-DC85-4635-B4C6-5CC53DBB794D}"/>
              </a:ext>
            </a:extLst>
          </p:cNvPr>
          <p:cNvGrpSpPr/>
          <p:nvPr/>
        </p:nvGrpSpPr>
        <p:grpSpPr>
          <a:xfrm>
            <a:off x="4540544" y="1769774"/>
            <a:ext cx="1176953" cy="1370658"/>
            <a:chOff x="8610271" y="3097829"/>
            <a:chExt cx="1176953" cy="1370658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xmlns="" id="{2C486C3E-3DF0-4EB7-8EEF-EEBDBCBE4195}"/>
                </a:ext>
              </a:extLst>
            </p:cNvPr>
            <p:cNvGrpSpPr/>
            <p:nvPr/>
          </p:nvGrpSpPr>
          <p:grpSpPr>
            <a:xfrm>
              <a:off x="8767809" y="3097829"/>
              <a:ext cx="861876" cy="861876"/>
              <a:chOff x="9382395" y="3212720"/>
              <a:chExt cx="861876" cy="861876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xmlns="" id="{D03087B9-BB88-46F4-AD48-BC9D5B53C808}"/>
                  </a:ext>
                </a:extLst>
              </p:cNvPr>
              <p:cNvSpPr/>
              <p:nvPr/>
            </p:nvSpPr>
            <p:spPr>
              <a:xfrm>
                <a:off x="9382395" y="3212720"/>
                <a:ext cx="861876" cy="861876"/>
              </a:xfrm>
              <a:prstGeom prst="ellipse">
                <a:avLst/>
              </a:prstGeom>
              <a:gradFill>
                <a:gsLst>
                  <a:gs pos="0">
                    <a:srgbClr val="EE8D43"/>
                  </a:gs>
                  <a:gs pos="100000">
                    <a:srgbClr val="7030A0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3" name="Gráfico 77">
                <a:extLst>
                  <a:ext uri="{FF2B5EF4-FFF2-40B4-BE49-F238E27FC236}">
                    <a16:creationId xmlns:a16="http://schemas.microsoft.com/office/drawing/2014/main" xmlns="" id="{138B67FA-EB5E-4974-93BF-3339F1881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512907" y="3334305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A91CED03-C090-480D-8389-0BCD73AD9047}"/>
                </a:ext>
              </a:extLst>
            </p:cNvPr>
            <p:cNvSpPr txBox="1"/>
            <p:nvPr/>
          </p:nvSpPr>
          <p:spPr>
            <a:xfrm>
              <a:off x="8610271" y="3945267"/>
              <a:ext cx="1176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rtl="0">
                <a:spcBef>
                  <a:spcPts val="0"/>
                </a:spcBef>
                <a:spcAft>
                  <a:spcPts val="0"/>
                </a:spcAft>
                <a:buClr>
                  <a:srgbClr val="EE8D43"/>
                </a:buClr>
              </a:pPr>
              <a:r>
                <a:rPr lang="pt-BR" sz="14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Conteúdos diversos</a:t>
              </a:r>
              <a:endParaRPr lang="pt-BR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AEDDE322-5824-4F60-A9FB-DF03BFA2D669}"/>
              </a:ext>
            </a:extLst>
          </p:cNvPr>
          <p:cNvGrpSpPr/>
          <p:nvPr/>
        </p:nvGrpSpPr>
        <p:grpSpPr>
          <a:xfrm>
            <a:off x="6316200" y="1769112"/>
            <a:ext cx="1324317" cy="1360294"/>
            <a:chOff x="10166986" y="3097167"/>
            <a:chExt cx="1324317" cy="1360294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xmlns="" id="{5336ED65-AAF9-4E19-A5E4-6AB54D8C0EC1}"/>
                </a:ext>
              </a:extLst>
            </p:cNvPr>
            <p:cNvGrpSpPr/>
            <p:nvPr/>
          </p:nvGrpSpPr>
          <p:grpSpPr>
            <a:xfrm>
              <a:off x="10398206" y="3097167"/>
              <a:ext cx="861876" cy="861876"/>
              <a:chOff x="10503155" y="3213409"/>
              <a:chExt cx="861876" cy="861876"/>
            </a:xfrm>
          </p:grpSpPr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xmlns="" id="{95F70EAA-E849-474E-90B4-2FEE39FAD565}"/>
                  </a:ext>
                </a:extLst>
              </p:cNvPr>
              <p:cNvSpPr/>
              <p:nvPr/>
            </p:nvSpPr>
            <p:spPr>
              <a:xfrm>
                <a:off x="10503155" y="3213409"/>
                <a:ext cx="861876" cy="861876"/>
              </a:xfrm>
              <a:prstGeom prst="ellipse">
                <a:avLst/>
              </a:prstGeom>
              <a:gradFill>
                <a:gsLst>
                  <a:gs pos="0">
                    <a:srgbClr val="EE8D43"/>
                  </a:gs>
                  <a:gs pos="100000">
                    <a:srgbClr val="7030A0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8" name="Gráfico 74">
                <a:extLst>
                  <a:ext uri="{FF2B5EF4-FFF2-40B4-BE49-F238E27FC236}">
                    <a16:creationId xmlns:a16="http://schemas.microsoft.com/office/drawing/2014/main" xmlns="" id="{55BF09BB-B2E9-44B6-BC03-37FFBBF05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637635" y="3334305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CE835DAD-C101-4E42-AA8C-A2B4E6693A0C}"/>
                </a:ext>
              </a:extLst>
            </p:cNvPr>
            <p:cNvSpPr txBox="1"/>
            <p:nvPr/>
          </p:nvSpPr>
          <p:spPr>
            <a:xfrm>
              <a:off x="10166986" y="3934241"/>
              <a:ext cx="132431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rtl="0">
                <a:spcBef>
                  <a:spcPts val="0"/>
                </a:spcBef>
                <a:spcAft>
                  <a:spcPts val="0"/>
                </a:spcAft>
                <a:buClr>
                  <a:srgbClr val="EE8D43"/>
                </a:buClr>
              </a:pPr>
              <a:r>
                <a:rPr lang="pt-BR" sz="14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Conteúdos de relevância</a:t>
              </a:r>
              <a:endParaRPr lang="pt-BR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B5C42B0A-3605-493C-8C57-341062C6C661}"/>
              </a:ext>
            </a:extLst>
          </p:cNvPr>
          <p:cNvGrpSpPr/>
          <p:nvPr/>
        </p:nvGrpSpPr>
        <p:grpSpPr>
          <a:xfrm>
            <a:off x="728414" y="3371452"/>
            <a:ext cx="1695877" cy="1583310"/>
            <a:chOff x="5017084" y="4699507"/>
            <a:chExt cx="1695877" cy="1583310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xmlns="" id="{BEAF7E2D-BF8A-4DC3-A952-889D507EBC5D}"/>
                </a:ext>
              </a:extLst>
            </p:cNvPr>
            <p:cNvGrpSpPr/>
            <p:nvPr/>
          </p:nvGrpSpPr>
          <p:grpSpPr>
            <a:xfrm>
              <a:off x="5411991" y="4699507"/>
              <a:ext cx="861876" cy="861876"/>
              <a:chOff x="7033482" y="2982162"/>
              <a:chExt cx="861876" cy="861876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xmlns="" id="{1D4B15A5-AB04-47EF-8745-713427858D2B}"/>
                  </a:ext>
                </a:extLst>
              </p:cNvPr>
              <p:cNvSpPr/>
              <p:nvPr/>
            </p:nvSpPr>
            <p:spPr>
              <a:xfrm>
                <a:off x="7033482" y="2982162"/>
                <a:ext cx="861876" cy="861876"/>
              </a:xfrm>
              <a:prstGeom prst="ellipse">
                <a:avLst/>
              </a:prstGeom>
              <a:gradFill>
                <a:gsLst>
                  <a:gs pos="0">
                    <a:srgbClr val="EE8D43"/>
                  </a:gs>
                  <a:gs pos="100000">
                    <a:srgbClr val="7030A0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Gráfico 69">
                <a:extLst>
                  <a:ext uri="{FF2B5EF4-FFF2-40B4-BE49-F238E27FC236}">
                    <a16:creationId xmlns:a16="http://schemas.microsoft.com/office/drawing/2014/main" xmlns="" id="{6D3D5C0A-DEEA-4015-9359-5DC206EECB95}"/>
                  </a:ext>
                </a:extLst>
              </p:cNvPr>
              <p:cNvSpPr/>
              <p:nvPr/>
            </p:nvSpPr>
            <p:spPr>
              <a:xfrm>
                <a:off x="7206447" y="3176024"/>
                <a:ext cx="510610" cy="514902"/>
              </a:xfrm>
              <a:custGeom>
                <a:avLst/>
                <a:gdLst>
                  <a:gd name="connsiteX0" fmla="*/ 751770 w 889049"/>
                  <a:gd name="connsiteY0" fmla="*/ 228163 h 896522"/>
                  <a:gd name="connsiteX1" fmla="*/ 803942 w 889049"/>
                  <a:gd name="connsiteY1" fmla="*/ 126099 h 896522"/>
                  <a:gd name="connsiteX2" fmla="*/ 677843 w 889049"/>
                  <a:gd name="connsiteY2" fmla="*/ 0 h 896522"/>
                  <a:gd name="connsiteX3" fmla="*/ 551743 w 889049"/>
                  <a:gd name="connsiteY3" fmla="*/ 126099 h 896522"/>
                  <a:gd name="connsiteX4" fmla="*/ 603975 w 889049"/>
                  <a:gd name="connsiteY4" fmla="*/ 228204 h 896522"/>
                  <a:gd name="connsiteX5" fmla="*/ 588159 w 889049"/>
                  <a:gd name="connsiteY5" fmla="*/ 234860 h 896522"/>
                  <a:gd name="connsiteX6" fmla="*/ 295471 w 889049"/>
                  <a:gd name="connsiteY6" fmla="*/ 232537 h 896522"/>
                  <a:gd name="connsiteX7" fmla="*/ 284774 w 889049"/>
                  <a:gd name="connsiteY7" fmla="*/ 228200 h 896522"/>
                  <a:gd name="connsiteX8" fmla="*/ 337000 w 889049"/>
                  <a:gd name="connsiteY8" fmla="*/ 126099 h 896522"/>
                  <a:gd name="connsiteX9" fmla="*/ 210901 w 889049"/>
                  <a:gd name="connsiteY9" fmla="*/ 0 h 896522"/>
                  <a:gd name="connsiteX10" fmla="*/ 84805 w 889049"/>
                  <a:gd name="connsiteY10" fmla="*/ 126101 h 896522"/>
                  <a:gd name="connsiteX11" fmla="*/ 137037 w 889049"/>
                  <a:gd name="connsiteY11" fmla="*/ 228206 h 896522"/>
                  <a:gd name="connsiteX12" fmla="*/ 0 w 889049"/>
                  <a:gd name="connsiteY12" fmla="*/ 425748 h 896522"/>
                  <a:gd name="connsiteX13" fmla="*/ 0 w 889049"/>
                  <a:gd name="connsiteY13" fmla="*/ 437056 h 896522"/>
                  <a:gd name="connsiteX14" fmla="*/ 18678 w 889049"/>
                  <a:gd name="connsiteY14" fmla="*/ 455733 h 896522"/>
                  <a:gd name="connsiteX15" fmla="*/ 267331 w 889049"/>
                  <a:gd name="connsiteY15" fmla="*/ 455733 h 896522"/>
                  <a:gd name="connsiteX16" fmla="*/ 332800 w 889049"/>
                  <a:gd name="connsiteY16" fmla="*/ 527823 h 896522"/>
                  <a:gd name="connsiteX17" fmla="*/ 104594 w 889049"/>
                  <a:gd name="connsiteY17" fmla="*/ 803135 h 896522"/>
                  <a:gd name="connsiteX18" fmla="*/ 104594 w 889049"/>
                  <a:gd name="connsiteY18" fmla="*/ 877845 h 896522"/>
                  <a:gd name="connsiteX19" fmla="*/ 123272 w 889049"/>
                  <a:gd name="connsiteY19" fmla="*/ 896523 h 896522"/>
                  <a:gd name="connsiteX20" fmla="*/ 758307 w 889049"/>
                  <a:gd name="connsiteY20" fmla="*/ 896523 h 896522"/>
                  <a:gd name="connsiteX21" fmla="*/ 776985 w 889049"/>
                  <a:gd name="connsiteY21" fmla="*/ 877845 h 896522"/>
                  <a:gd name="connsiteX22" fmla="*/ 776985 w 889049"/>
                  <a:gd name="connsiteY22" fmla="*/ 803135 h 896522"/>
                  <a:gd name="connsiteX23" fmla="*/ 548777 w 889049"/>
                  <a:gd name="connsiteY23" fmla="*/ 527823 h 896522"/>
                  <a:gd name="connsiteX24" fmla="*/ 614249 w 889049"/>
                  <a:gd name="connsiteY24" fmla="*/ 455733 h 896522"/>
                  <a:gd name="connsiteX25" fmla="*/ 870070 w 889049"/>
                  <a:gd name="connsiteY25" fmla="*/ 455733 h 896522"/>
                  <a:gd name="connsiteX26" fmla="*/ 889050 w 889049"/>
                  <a:gd name="connsiteY26" fmla="*/ 437056 h 896522"/>
                  <a:gd name="connsiteX27" fmla="*/ 889050 w 889049"/>
                  <a:gd name="connsiteY27" fmla="*/ 425748 h 896522"/>
                  <a:gd name="connsiteX28" fmla="*/ 751770 w 889049"/>
                  <a:gd name="connsiteY28" fmla="*/ 228163 h 896522"/>
                  <a:gd name="connsiteX29" fmla="*/ 677843 w 889049"/>
                  <a:gd name="connsiteY29" fmla="*/ 37357 h 896522"/>
                  <a:gd name="connsiteX30" fmla="*/ 766587 w 889049"/>
                  <a:gd name="connsiteY30" fmla="*/ 126101 h 896522"/>
                  <a:gd name="connsiteX31" fmla="*/ 677843 w 889049"/>
                  <a:gd name="connsiteY31" fmla="*/ 214844 h 896522"/>
                  <a:gd name="connsiteX32" fmla="*/ 589098 w 889049"/>
                  <a:gd name="connsiteY32" fmla="*/ 126101 h 896522"/>
                  <a:gd name="connsiteX33" fmla="*/ 677843 w 889049"/>
                  <a:gd name="connsiteY33" fmla="*/ 37357 h 896522"/>
                  <a:gd name="connsiteX34" fmla="*/ 122160 w 889049"/>
                  <a:gd name="connsiteY34" fmla="*/ 126101 h 896522"/>
                  <a:gd name="connsiteX35" fmla="*/ 210905 w 889049"/>
                  <a:gd name="connsiteY35" fmla="*/ 37357 h 896522"/>
                  <a:gd name="connsiteX36" fmla="*/ 299649 w 889049"/>
                  <a:gd name="connsiteY36" fmla="*/ 126101 h 896522"/>
                  <a:gd name="connsiteX37" fmla="*/ 210905 w 889049"/>
                  <a:gd name="connsiteY37" fmla="*/ 214844 h 896522"/>
                  <a:gd name="connsiteX38" fmla="*/ 122160 w 889049"/>
                  <a:gd name="connsiteY38" fmla="*/ 126101 h 896522"/>
                  <a:gd name="connsiteX39" fmla="*/ 37510 w 889049"/>
                  <a:gd name="connsiteY39" fmla="*/ 418378 h 896522"/>
                  <a:gd name="connsiteX40" fmla="*/ 210905 w 889049"/>
                  <a:gd name="connsiteY40" fmla="*/ 252199 h 896522"/>
                  <a:gd name="connsiteX41" fmla="*/ 272483 w 889049"/>
                  <a:gd name="connsiteY41" fmla="*/ 263469 h 896522"/>
                  <a:gd name="connsiteX42" fmla="*/ 252242 w 889049"/>
                  <a:gd name="connsiteY42" fmla="*/ 418378 h 896522"/>
                  <a:gd name="connsiteX43" fmla="*/ 37510 w 889049"/>
                  <a:gd name="connsiteY43" fmla="*/ 418378 h 896522"/>
                  <a:gd name="connsiteX44" fmla="*/ 496822 w 889049"/>
                  <a:gd name="connsiteY44" fmla="*/ 560327 h 896522"/>
                  <a:gd name="connsiteX45" fmla="*/ 739630 w 889049"/>
                  <a:gd name="connsiteY45" fmla="*/ 803135 h 896522"/>
                  <a:gd name="connsiteX46" fmla="*/ 739630 w 889049"/>
                  <a:gd name="connsiteY46" fmla="*/ 859168 h 896522"/>
                  <a:gd name="connsiteX47" fmla="*/ 141949 w 889049"/>
                  <a:gd name="connsiteY47" fmla="*/ 859168 h 896522"/>
                  <a:gd name="connsiteX48" fmla="*/ 141949 w 889049"/>
                  <a:gd name="connsiteY48" fmla="*/ 803135 h 896522"/>
                  <a:gd name="connsiteX49" fmla="*/ 384757 w 889049"/>
                  <a:gd name="connsiteY49" fmla="*/ 560327 h 896522"/>
                  <a:gd name="connsiteX50" fmla="*/ 496822 w 889049"/>
                  <a:gd name="connsiteY50" fmla="*/ 560327 h 896522"/>
                  <a:gd name="connsiteX51" fmla="*/ 440789 w 889049"/>
                  <a:gd name="connsiteY51" fmla="*/ 522972 h 896522"/>
                  <a:gd name="connsiteX52" fmla="*/ 295975 w 889049"/>
                  <a:gd name="connsiteY52" fmla="*/ 429379 h 896522"/>
                  <a:gd name="connsiteX53" fmla="*/ 315222 w 889049"/>
                  <a:gd name="connsiteY53" fmla="*/ 267070 h 896522"/>
                  <a:gd name="connsiteX54" fmla="*/ 315226 w 889049"/>
                  <a:gd name="connsiteY54" fmla="*/ 267064 h 896522"/>
                  <a:gd name="connsiteX55" fmla="*/ 568239 w 889049"/>
                  <a:gd name="connsiteY55" fmla="*/ 269545 h 896522"/>
                  <a:gd name="connsiteX56" fmla="*/ 585602 w 889049"/>
                  <a:gd name="connsiteY56" fmla="*/ 429379 h 896522"/>
                  <a:gd name="connsiteX57" fmla="*/ 440789 w 889049"/>
                  <a:gd name="connsiteY57" fmla="*/ 522972 h 896522"/>
                  <a:gd name="connsiteX58" fmla="*/ 629337 w 889049"/>
                  <a:gd name="connsiteY58" fmla="*/ 418378 h 896522"/>
                  <a:gd name="connsiteX59" fmla="*/ 610462 w 889049"/>
                  <a:gd name="connsiteY59" fmla="*/ 265783 h 896522"/>
                  <a:gd name="connsiteX60" fmla="*/ 677843 w 889049"/>
                  <a:gd name="connsiteY60" fmla="*/ 252199 h 896522"/>
                  <a:gd name="connsiteX61" fmla="*/ 851237 w 889049"/>
                  <a:gd name="connsiteY61" fmla="*/ 418378 h 896522"/>
                  <a:gd name="connsiteX62" fmla="*/ 629337 w 889049"/>
                  <a:gd name="connsiteY62" fmla="*/ 418378 h 89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889049" h="896522">
                    <a:moveTo>
                      <a:pt x="751770" y="228163"/>
                    </a:moveTo>
                    <a:cubicBezTo>
                      <a:pt x="783350" y="205223"/>
                      <a:pt x="803942" y="168032"/>
                      <a:pt x="803942" y="126099"/>
                    </a:cubicBezTo>
                    <a:cubicBezTo>
                      <a:pt x="803942" y="56569"/>
                      <a:pt x="747375" y="0"/>
                      <a:pt x="677843" y="0"/>
                    </a:cubicBezTo>
                    <a:cubicBezTo>
                      <a:pt x="608310" y="0"/>
                      <a:pt x="551743" y="56569"/>
                      <a:pt x="551743" y="126099"/>
                    </a:cubicBezTo>
                    <a:cubicBezTo>
                      <a:pt x="551743" y="168057"/>
                      <a:pt x="572360" y="205268"/>
                      <a:pt x="603975" y="228204"/>
                    </a:cubicBezTo>
                    <a:cubicBezTo>
                      <a:pt x="598615" y="230202"/>
                      <a:pt x="593342" y="232431"/>
                      <a:pt x="588159" y="234860"/>
                    </a:cubicBezTo>
                    <a:cubicBezTo>
                      <a:pt x="510724" y="146912"/>
                      <a:pt x="374057" y="145586"/>
                      <a:pt x="295471" y="232537"/>
                    </a:cubicBezTo>
                    <a:cubicBezTo>
                      <a:pt x="291945" y="230996"/>
                      <a:pt x="288381" y="229545"/>
                      <a:pt x="284774" y="228200"/>
                    </a:cubicBezTo>
                    <a:cubicBezTo>
                      <a:pt x="316386" y="205264"/>
                      <a:pt x="337000" y="168055"/>
                      <a:pt x="337000" y="126099"/>
                    </a:cubicBezTo>
                    <a:cubicBezTo>
                      <a:pt x="337000" y="56569"/>
                      <a:pt x="280432" y="0"/>
                      <a:pt x="210901" y="0"/>
                    </a:cubicBezTo>
                    <a:cubicBezTo>
                      <a:pt x="141370" y="0"/>
                      <a:pt x="84805" y="56570"/>
                      <a:pt x="84805" y="126101"/>
                    </a:cubicBezTo>
                    <a:cubicBezTo>
                      <a:pt x="84805" y="168058"/>
                      <a:pt x="105422" y="205270"/>
                      <a:pt x="137037" y="228206"/>
                    </a:cubicBezTo>
                    <a:cubicBezTo>
                      <a:pt x="57071" y="258206"/>
                      <a:pt x="0" y="335431"/>
                      <a:pt x="0" y="425748"/>
                    </a:cubicBezTo>
                    <a:lnTo>
                      <a:pt x="0" y="437056"/>
                    </a:lnTo>
                    <a:cubicBezTo>
                      <a:pt x="0" y="447370"/>
                      <a:pt x="8362" y="455733"/>
                      <a:pt x="18678" y="455733"/>
                    </a:cubicBezTo>
                    <a:lnTo>
                      <a:pt x="267331" y="455733"/>
                    </a:lnTo>
                    <a:cubicBezTo>
                      <a:pt x="282968" y="485324"/>
                      <a:pt x="305676" y="509928"/>
                      <a:pt x="332800" y="527823"/>
                    </a:cubicBezTo>
                    <a:cubicBezTo>
                      <a:pt x="203058" y="552255"/>
                      <a:pt x="104594" y="666405"/>
                      <a:pt x="104594" y="803135"/>
                    </a:cubicBezTo>
                    <a:lnTo>
                      <a:pt x="104594" y="877845"/>
                    </a:lnTo>
                    <a:cubicBezTo>
                      <a:pt x="104594" y="888159"/>
                      <a:pt x="112956" y="896523"/>
                      <a:pt x="123272" y="896523"/>
                    </a:cubicBezTo>
                    <a:lnTo>
                      <a:pt x="758307" y="896523"/>
                    </a:lnTo>
                    <a:cubicBezTo>
                      <a:pt x="768621" y="896523"/>
                      <a:pt x="776985" y="888159"/>
                      <a:pt x="776985" y="877845"/>
                    </a:cubicBezTo>
                    <a:lnTo>
                      <a:pt x="776985" y="803135"/>
                    </a:lnTo>
                    <a:cubicBezTo>
                      <a:pt x="776985" y="666405"/>
                      <a:pt x="678519" y="552255"/>
                      <a:pt x="548777" y="527823"/>
                    </a:cubicBezTo>
                    <a:cubicBezTo>
                      <a:pt x="575901" y="509928"/>
                      <a:pt x="598613" y="485324"/>
                      <a:pt x="614249" y="455733"/>
                    </a:cubicBezTo>
                    <a:lnTo>
                      <a:pt x="870070" y="455733"/>
                    </a:lnTo>
                    <a:cubicBezTo>
                      <a:pt x="880384" y="455733"/>
                      <a:pt x="889050" y="447370"/>
                      <a:pt x="889050" y="437056"/>
                    </a:cubicBezTo>
                    <a:lnTo>
                      <a:pt x="889050" y="425748"/>
                    </a:lnTo>
                    <a:cubicBezTo>
                      <a:pt x="889050" y="335390"/>
                      <a:pt x="831835" y="258133"/>
                      <a:pt x="751770" y="228163"/>
                    </a:cubicBezTo>
                    <a:close/>
                    <a:moveTo>
                      <a:pt x="677843" y="37357"/>
                    </a:moveTo>
                    <a:cubicBezTo>
                      <a:pt x="726776" y="37357"/>
                      <a:pt x="766587" y="77166"/>
                      <a:pt x="766587" y="126101"/>
                    </a:cubicBezTo>
                    <a:cubicBezTo>
                      <a:pt x="766587" y="175035"/>
                      <a:pt x="726778" y="214844"/>
                      <a:pt x="677843" y="214844"/>
                    </a:cubicBezTo>
                    <a:cubicBezTo>
                      <a:pt x="628908" y="214844"/>
                      <a:pt x="589098" y="175035"/>
                      <a:pt x="589098" y="126101"/>
                    </a:cubicBezTo>
                    <a:cubicBezTo>
                      <a:pt x="589098" y="77166"/>
                      <a:pt x="628909" y="37357"/>
                      <a:pt x="677843" y="37357"/>
                    </a:cubicBezTo>
                    <a:close/>
                    <a:moveTo>
                      <a:pt x="122160" y="126101"/>
                    </a:moveTo>
                    <a:cubicBezTo>
                      <a:pt x="122160" y="77166"/>
                      <a:pt x="161971" y="37357"/>
                      <a:pt x="210905" y="37357"/>
                    </a:cubicBezTo>
                    <a:cubicBezTo>
                      <a:pt x="259838" y="37357"/>
                      <a:pt x="299649" y="77166"/>
                      <a:pt x="299649" y="126101"/>
                    </a:cubicBezTo>
                    <a:cubicBezTo>
                      <a:pt x="299649" y="175035"/>
                      <a:pt x="259840" y="214844"/>
                      <a:pt x="210905" y="214844"/>
                    </a:cubicBezTo>
                    <a:cubicBezTo>
                      <a:pt x="161970" y="214844"/>
                      <a:pt x="122160" y="175033"/>
                      <a:pt x="122160" y="126101"/>
                    </a:cubicBezTo>
                    <a:close/>
                    <a:moveTo>
                      <a:pt x="37510" y="418378"/>
                    </a:moveTo>
                    <a:cubicBezTo>
                      <a:pt x="41388" y="326089"/>
                      <a:pt x="117680" y="252199"/>
                      <a:pt x="210905" y="252199"/>
                    </a:cubicBezTo>
                    <a:cubicBezTo>
                      <a:pt x="231958" y="252199"/>
                      <a:pt x="252907" y="256059"/>
                      <a:pt x="272483" y="263469"/>
                    </a:cubicBezTo>
                    <a:cubicBezTo>
                      <a:pt x="243508" y="311491"/>
                      <a:pt x="237946" y="368676"/>
                      <a:pt x="252242" y="418378"/>
                    </a:cubicBezTo>
                    <a:lnTo>
                      <a:pt x="37510" y="418378"/>
                    </a:lnTo>
                    <a:close/>
                    <a:moveTo>
                      <a:pt x="496822" y="560327"/>
                    </a:moveTo>
                    <a:cubicBezTo>
                      <a:pt x="630708" y="560327"/>
                      <a:pt x="739630" y="669249"/>
                      <a:pt x="739630" y="803135"/>
                    </a:cubicBezTo>
                    <a:lnTo>
                      <a:pt x="739630" y="859168"/>
                    </a:lnTo>
                    <a:lnTo>
                      <a:pt x="141949" y="859168"/>
                    </a:lnTo>
                    <a:lnTo>
                      <a:pt x="141949" y="803135"/>
                    </a:lnTo>
                    <a:cubicBezTo>
                      <a:pt x="141949" y="669249"/>
                      <a:pt x="250873" y="560327"/>
                      <a:pt x="384757" y="560327"/>
                    </a:cubicBezTo>
                    <a:lnTo>
                      <a:pt x="496822" y="560327"/>
                    </a:lnTo>
                    <a:close/>
                    <a:moveTo>
                      <a:pt x="440789" y="522972"/>
                    </a:moveTo>
                    <a:cubicBezTo>
                      <a:pt x="378448" y="522972"/>
                      <a:pt x="321604" y="486236"/>
                      <a:pt x="295975" y="429379"/>
                    </a:cubicBezTo>
                    <a:cubicBezTo>
                      <a:pt x="272845" y="378068"/>
                      <a:pt x="277882" y="315256"/>
                      <a:pt x="315222" y="267070"/>
                    </a:cubicBezTo>
                    <a:cubicBezTo>
                      <a:pt x="315224" y="267068"/>
                      <a:pt x="315224" y="267066"/>
                      <a:pt x="315226" y="267064"/>
                    </a:cubicBezTo>
                    <a:cubicBezTo>
                      <a:pt x="379466" y="184173"/>
                      <a:pt x="505139" y="184749"/>
                      <a:pt x="568239" y="269545"/>
                    </a:cubicBezTo>
                    <a:cubicBezTo>
                      <a:pt x="603390" y="316780"/>
                      <a:pt x="608674" y="378199"/>
                      <a:pt x="585602" y="429379"/>
                    </a:cubicBezTo>
                    <a:cubicBezTo>
                      <a:pt x="559975" y="486236"/>
                      <a:pt x="503131" y="522972"/>
                      <a:pt x="440789" y="522972"/>
                    </a:cubicBezTo>
                    <a:close/>
                    <a:moveTo>
                      <a:pt x="629337" y="418378"/>
                    </a:moveTo>
                    <a:cubicBezTo>
                      <a:pt x="643846" y="367602"/>
                      <a:pt x="637441" y="312167"/>
                      <a:pt x="610462" y="265783"/>
                    </a:cubicBezTo>
                    <a:cubicBezTo>
                      <a:pt x="631676" y="256857"/>
                      <a:pt x="654632" y="252199"/>
                      <a:pt x="677843" y="252199"/>
                    </a:cubicBezTo>
                    <a:cubicBezTo>
                      <a:pt x="771068" y="252199"/>
                      <a:pt x="847362" y="326091"/>
                      <a:pt x="851237" y="418378"/>
                    </a:cubicBezTo>
                    <a:lnTo>
                      <a:pt x="629337" y="418378"/>
                    </a:ln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xmlns="" id="{7615ECB0-B99C-4085-8509-3FF47F08236F}"/>
                </a:ext>
              </a:extLst>
            </p:cNvPr>
            <p:cNvSpPr txBox="1"/>
            <p:nvPr/>
          </p:nvSpPr>
          <p:spPr>
            <a:xfrm>
              <a:off x="5017084" y="5544153"/>
              <a:ext cx="169587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Profissionais qualificados, pais e educadores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xmlns="" id="{8B07B790-69BF-4DEA-AFF1-89E3F3A2591D}"/>
              </a:ext>
            </a:extLst>
          </p:cNvPr>
          <p:cNvGrpSpPr/>
          <p:nvPr/>
        </p:nvGrpSpPr>
        <p:grpSpPr>
          <a:xfrm>
            <a:off x="2927371" y="3450722"/>
            <a:ext cx="899865" cy="1153103"/>
            <a:chOff x="7125888" y="4701503"/>
            <a:chExt cx="899865" cy="1153103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xmlns="" id="{921A1CC4-F0CA-4EDA-92A3-E7AC789B1C5E}"/>
                </a:ext>
              </a:extLst>
            </p:cNvPr>
            <p:cNvGrpSpPr/>
            <p:nvPr/>
          </p:nvGrpSpPr>
          <p:grpSpPr>
            <a:xfrm>
              <a:off x="7144882" y="4701503"/>
              <a:ext cx="861876" cy="861876"/>
              <a:chOff x="8563170" y="3467815"/>
              <a:chExt cx="861876" cy="861876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xmlns="" id="{85DD25F1-6586-4F7D-A4FB-1E61937C99D0}"/>
                  </a:ext>
                </a:extLst>
              </p:cNvPr>
              <p:cNvSpPr/>
              <p:nvPr/>
            </p:nvSpPr>
            <p:spPr>
              <a:xfrm>
                <a:off x="8563170" y="3467815"/>
                <a:ext cx="861876" cy="861876"/>
              </a:xfrm>
              <a:prstGeom prst="ellipse">
                <a:avLst/>
              </a:prstGeom>
              <a:gradFill>
                <a:gsLst>
                  <a:gs pos="0">
                    <a:srgbClr val="EE8D43"/>
                  </a:gs>
                  <a:gs pos="100000">
                    <a:srgbClr val="7030A0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8" name="Agrupar 37">
                <a:extLst>
                  <a:ext uri="{FF2B5EF4-FFF2-40B4-BE49-F238E27FC236}">
                    <a16:creationId xmlns:a16="http://schemas.microsoft.com/office/drawing/2014/main" xmlns="" id="{A34C9CFF-289C-46E5-B16B-7F4B2DAA3E6B}"/>
                  </a:ext>
                </a:extLst>
              </p:cNvPr>
              <p:cNvGrpSpPr/>
              <p:nvPr/>
            </p:nvGrpSpPr>
            <p:grpSpPr>
              <a:xfrm>
                <a:off x="8720598" y="3635581"/>
                <a:ext cx="547020" cy="546442"/>
                <a:chOff x="8344873" y="3019858"/>
                <a:chExt cx="629315" cy="628650"/>
              </a:xfrm>
              <a:solidFill>
                <a:schemeClr val="bg1"/>
              </a:solidFill>
            </p:grpSpPr>
            <p:sp>
              <p:nvSpPr>
                <p:cNvPr id="39" name="Forma Livre: Forma 14">
                  <a:extLst>
                    <a:ext uri="{FF2B5EF4-FFF2-40B4-BE49-F238E27FC236}">
                      <a16:creationId xmlns:a16="http://schemas.microsoft.com/office/drawing/2014/main" xmlns="" id="{EC12F418-984A-4D5E-B625-472EC6261A0A}"/>
                    </a:ext>
                  </a:extLst>
                </p:cNvPr>
                <p:cNvSpPr/>
                <p:nvPr/>
              </p:nvSpPr>
              <p:spPr>
                <a:xfrm>
                  <a:off x="8536659" y="3019858"/>
                  <a:ext cx="245745" cy="316230"/>
                </a:xfrm>
                <a:custGeom>
                  <a:avLst/>
                  <a:gdLst>
                    <a:gd name="connsiteX0" fmla="*/ 33338 w 245745"/>
                    <a:gd name="connsiteY0" fmla="*/ 316230 h 316230"/>
                    <a:gd name="connsiteX1" fmla="*/ 236220 w 245745"/>
                    <a:gd name="connsiteY1" fmla="*/ 316230 h 316230"/>
                    <a:gd name="connsiteX2" fmla="*/ 245745 w 245745"/>
                    <a:gd name="connsiteY2" fmla="*/ 306705 h 316230"/>
                    <a:gd name="connsiteX3" fmla="*/ 245745 w 245745"/>
                    <a:gd name="connsiteY3" fmla="*/ 9525 h 316230"/>
                    <a:gd name="connsiteX4" fmla="*/ 236220 w 245745"/>
                    <a:gd name="connsiteY4" fmla="*/ 0 h 316230"/>
                    <a:gd name="connsiteX5" fmla="*/ 46672 w 245745"/>
                    <a:gd name="connsiteY5" fmla="*/ 0 h 316230"/>
                    <a:gd name="connsiteX6" fmla="*/ 0 w 245745"/>
                    <a:gd name="connsiteY6" fmla="*/ 46673 h 316230"/>
                    <a:gd name="connsiteX7" fmla="*/ 0 w 245745"/>
                    <a:gd name="connsiteY7" fmla="*/ 283845 h 316230"/>
                    <a:gd name="connsiteX8" fmla="*/ 33338 w 245745"/>
                    <a:gd name="connsiteY8" fmla="*/ 316230 h 316230"/>
                    <a:gd name="connsiteX9" fmla="*/ 226695 w 245745"/>
                    <a:gd name="connsiteY9" fmla="*/ 297180 h 316230"/>
                    <a:gd name="connsiteX10" fmla="*/ 33338 w 245745"/>
                    <a:gd name="connsiteY10" fmla="*/ 297180 h 316230"/>
                    <a:gd name="connsiteX11" fmla="*/ 20003 w 245745"/>
                    <a:gd name="connsiteY11" fmla="*/ 283845 h 316230"/>
                    <a:gd name="connsiteX12" fmla="*/ 20003 w 245745"/>
                    <a:gd name="connsiteY12" fmla="*/ 276225 h 316230"/>
                    <a:gd name="connsiteX13" fmla="*/ 33338 w 245745"/>
                    <a:gd name="connsiteY13" fmla="*/ 262890 h 316230"/>
                    <a:gd name="connsiteX14" fmla="*/ 226695 w 245745"/>
                    <a:gd name="connsiteY14" fmla="*/ 262890 h 316230"/>
                    <a:gd name="connsiteX15" fmla="*/ 226695 w 245745"/>
                    <a:gd name="connsiteY15" fmla="*/ 297180 h 316230"/>
                    <a:gd name="connsiteX16" fmla="*/ 226695 w 245745"/>
                    <a:gd name="connsiteY16" fmla="*/ 243840 h 316230"/>
                    <a:gd name="connsiteX17" fmla="*/ 73342 w 245745"/>
                    <a:gd name="connsiteY17" fmla="*/ 243840 h 316230"/>
                    <a:gd name="connsiteX18" fmla="*/ 73342 w 245745"/>
                    <a:gd name="connsiteY18" fmla="*/ 19050 h 316230"/>
                    <a:gd name="connsiteX19" fmla="*/ 226695 w 245745"/>
                    <a:gd name="connsiteY19" fmla="*/ 19050 h 316230"/>
                    <a:gd name="connsiteX20" fmla="*/ 226695 w 245745"/>
                    <a:gd name="connsiteY20" fmla="*/ 243840 h 316230"/>
                    <a:gd name="connsiteX21" fmla="*/ 46672 w 245745"/>
                    <a:gd name="connsiteY21" fmla="*/ 19050 h 316230"/>
                    <a:gd name="connsiteX22" fmla="*/ 53340 w 245745"/>
                    <a:gd name="connsiteY22" fmla="*/ 19050 h 316230"/>
                    <a:gd name="connsiteX23" fmla="*/ 53340 w 245745"/>
                    <a:gd name="connsiteY23" fmla="*/ 243840 h 316230"/>
                    <a:gd name="connsiteX24" fmla="*/ 32385 w 245745"/>
                    <a:gd name="connsiteY24" fmla="*/ 243840 h 316230"/>
                    <a:gd name="connsiteX25" fmla="*/ 19050 w 245745"/>
                    <a:gd name="connsiteY25" fmla="*/ 246698 h 316230"/>
                    <a:gd name="connsiteX26" fmla="*/ 19050 w 245745"/>
                    <a:gd name="connsiteY26" fmla="*/ 46673 h 316230"/>
                    <a:gd name="connsiteX27" fmla="*/ 46672 w 245745"/>
                    <a:gd name="connsiteY27" fmla="*/ 19050 h 31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45745" h="316230">
                      <a:moveTo>
                        <a:pt x="33338" y="316230"/>
                      </a:moveTo>
                      <a:lnTo>
                        <a:pt x="236220" y="316230"/>
                      </a:lnTo>
                      <a:cubicBezTo>
                        <a:pt x="241935" y="316230"/>
                        <a:pt x="245745" y="312420"/>
                        <a:pt x="245745" y="306705"/>
                      </a:cubicBezTo>
                      <a:cubicBezTo>
                        <a:pt x="245745" y="-100965"/>
                        <a:pt x="245745" y="40005"/>
                        <a:pt x="245745" y="9525"/>
                      </a:cubicBezTo>
                      <a:cubicBezTo>
                        <a:pt x="245745" y="3810"/>
                        <a:pt x="241935" y="0"/>
                        <a:pt x="236220" y="0"/>
                      </a:cubicBezTo>
                      <a:lnTo>
                        <a:pt x="46672" y="0"/>
                      </a:lnTo>
                      <a:cubicBezTo>
                        <a:pt x="20955" y="0"/>
                        <a:pt x="0" y="20955"/>
                        <a:pt x="0" y="46673"/>
                      </a:cubicBezTo>
                      <a:cubicBezTo>
                        <a:pt x="0" y="57150"/>
                        <a:pt x="0" y="-12383"/>
                        <a:pt x="0" y="283845"/>
                      </a:cubicBezTo>
                      <a:cubicBezTo>
                        <a:pt x="0" y="301943"/>
                        <a:pt x="15240" y="316230"/>
                        <a:pt x="33338" y="316230"/>
                      </a:cubicBezTo>
                      <a:close/>
                      <a:moveTo>
                        <a:pt x="226695" y="297180"/>
                      </a:moveTo>
                      <a:lnTo>
                        <a:pt x="33338" y="297180"/>
                      </a:lnTo>
                      <a:cubicBezTo>
                        <a:pt x="25717" y="297180"/>
                        <a:pt x="20003" y="291465"/>
                        <a:pt x="20003" y="283845"/>
                      </a:cubicBezTo>
                      <a:cubicBezTo>
                        <a:pt x="20003" y="282893"/>
                        <a:pt x="20003" y="275273"/>
                        <a:pt x="20003" y="276225"/>
                      </a:cubicBezTo>
                      <a:cubicBezTo>
                        <a:pt x="20003" y="268605"/>
                        <a:pt x="25717" y="262890"/>
                        <a:pt x="33338" y="262890"/>
                      </a:cubicBezTo>
                      <a:lnTo>
                        <a:pt x="226695" y="262890"/>
                      </a:lnTo>
                      <a:lnTo>
                        <a:pt x="226695" y="297180"/>
                      </a:lnTo>
                      <a:close/>
                      <a:moveTo>
                        <a:pt x="226695" y="243840"/>
                      </a:moveTo>
                      <a:lnTo>
                        <a:pt x="73342" y="243840"/>
                      </a:lnTo>
                      <a:lnTo>
                        <a:pt x="73342" y="19050"/>
                      </a:lnTo>
                      <a:lnTo>
                        <a:pt x="226695" y="19050"/>
                      </a:lnTo>
                      <a:lnTo>
                        <a:pt x="226695" y="243840"/>
                      </a:lnTo>
                      <a:close/>
                      <a:moveTo>
                        <a:pt x="46672" y="19050"/>
                      </a:moveTo>
                      <a:lnTo>
                        <a:pt x="53340" y="19050"/>
                      </a:lnTo>
                      <a:lnTo>
                        <a:pt x="53340" y="243840"/>
                      </a:lnTo>
                      <a:lnTo>
                        <a:pt x="32385" y="243840"/>
                      </a:lnTo>
                      <a:cubicBezTo>
                        <a:pt x="27622" y="243840"/>
                        <a:pt x="22860" y="244793"/>
                        <a:pt x="19050" y="246698"/>
                      </a:cubicBezTo>
                      <a:lnTo>
                        <a:pt x="19050" y="46673"/>
                      </a:lnTo>
                      <a:cubicBezTo>
                        <a:pt x="19050" y="31433"/>
                        <a:pt x="31432" y="19050"/>
                        <a:pt x="46672" y="190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0" name="Forma Livre: Forma 17">
                  <a:extLst>
                    <a:ext uri="{FF2B5EF4-FFF2-40B4-BE49-F238E27FC236}">
                      <a16:creationId xmlns:a16="http://schemas.microsoft.com/office/drawing/2014/main" xmlns="" id="{72EBA2A1-38DF-4609-A9C2-3EF7135D913B}"/>
                    </a:ext>
                  </a:extLst>
                </p:cNvPr>
                <p:cNvSpPr/>
                <p:nvPr/>
              </p:nvSpPr>
              <p:spPr>
                <a:xfrm>
                  <a:off x="8344873" y="3153208"/>
                  <a:ext cx="629315" cy="495300"/>
                </a:xfrm>
                <a:custGeom>
                  <a:avLst/>
                  <a:gdLst>
                    <a:gd name="connsiteX0" fmla="*/ 547068 w 629315"/>
                    <a:gd name="connsiteY0" fmla="*/ 0 h 495300"/>
                    <a:gd name="connsiteX1" fmla="*/ 528018 w 629315"/>
                    <a:gd name="connsiteY1" fmla="*/ 7620 h 495300"/>
                    <a:gd name="connsiteX2" fmla="*/ 510873 w 629315"/>
                    <a:gd name="connsiteY2" fmla="*/ 96203 h 495300"/>
                    <a:gd name="connsiteX3" fmla="*/ 441340 w 629315"/>
                    <a:gd name="connsiteY3" fmla="*/ 234315 h 495300"/>
                    <a:gd name="connsiteX4" fmla="*/ 374665 w 629315"/>
                    <a:gd name="connsiteY4" fmla="*/ 309563 h 495300"/>
                    <a:gd name="connsiteX5" fmla="*/ 355615 w 629315"/>
                    <a:gd name="connsiteY5" fmla="*/ 422910 h 495300"/>
                    <a:gd name="connsiteX6" fmla="*/ 364188 w 629315"/>
                    <a:gd name="connsiteY6" fmla="*/ 433388 h 495300"/>
                    <a:gd name="connsiteX7" fmla="*/ 374665 w 629315"/>
                    <a:gd name="connsiteY7" fmla="*/ 424815 h 495300"/>
                    <a:gd name="connsiteX8" fmla="*/ 392763 w 629315"/>
                    <a:gd name="connsiteY8" fmla="*/ 315278 h 495300"/>
                    <a:gd name="connsiteX9" fmla="*/ 451818 w 629315"/>
                    <a:gd name="connsiteY9" fmla="*/ 250508 h 495300"/>
                    <a:gd name="connsiteX10" fmla="*/ 523255 w 629315"/>
                    <a:gd name="connsiteY10" fmla="*/ 169545 h 495300"/>
                    <a:gd name="connsiteX11" fmla="*/ 552783 w 629315"/>
                    <a:gd name="connsiteY11" fmla="*/ 171450 h 495300"/>
                    <a:gd name="connsiteX12" fmla="*/ 474678 w 629315"/>
                    <a:gd name="connsiteY12" fmla="*/ 280035 h 495300"/>
                    <a:gd name="connsiteX13" fmla="*/ 472773 w 629315"/>
                    <a:gd name="connsiteY13" fmla="*/ 293370 h 495300"/>
                    <a:gd name="connsiteX14" fmla="*/ 486108 w 629315"/>
                    <a:gd name="connsiteY14" fmla="*/ 295275 h 495300"/>
                    <a:gd name="connsiteX15" fmla="*/ 571833 w 629315"/>
                    <a:gd name="connsiteY15" fmla="*/ 168593 h 495300"/>
                    <a:gd name="connsiteX16" fmla="*/ 530875 w 629315"/>
                    <a:gd name="connsiteY16" fmla="*/ 144780 h 495300"/>
                    <a:gd name="connsiteX17" fmla="*/ 529923 w 629315"/>
                    <a:gd name="connsiteY17" fmla="*/ 92393 h 495300"/>
                    <a:gd name="connsiteX18" fmla="*/ 542305 w 629315"/>
                    <a:gd name="connsiteY18" fmla="*/ 20955 h 495300"/>
                    <a:gd name="connsiteX19" fmla="*/ 546115 w 629315"/>
                    <a:gd name="connsiteY19" fmla="*/ 19050 h 495300"/>
                    <a:gd name="connsiteX20" fmla="*/ 549925 w 629315"/>
                    <a:gd name="connsiteY20" fmla="*/ 20955 h 495300"/>
                    <a:gd name="connsiteX21" fmla="*/ 609933 w 629315"/>
                    <a:gd name="connsiteY21" fmla="*/ 232410 h 495300"/>
                    <a:gd name="connsiteX22" fmla="*/ 500395 w 629315"/>
                    <a:gd name="connsiteY22" fmla="*/ 364808 h 495300"/>
                    <a:gd name="connsiteX23" fmla="*/ 456580 w 629315"/>
                    <a:gd name="connsiteY23" fmla="*/ 485775 h 495300"/>
                    <a:gd name="connsiteX24" fmla="*/ 475630 w 629315"/>
                    <a:gd name="connsiteY24" fmla="*/ 484823 h 495300"/>
                    <a:gd name="connsiteX25" fmla="*/ 513730 w 629315"/>
                    <a:gd name="connsiteY25" fmla="*/ 378143 h 495300"/>
                    <a:gd name="connsiteX26" fmla="*/ 628983 w 629315"/>
                    <a:gd name="connsiteY26" fmla="*/ 233363 h 495300"/>
                    <a:gd name="connsiteX27" fmla="*/ 565165 w 629315"/>
                    <a:gd name="connsiteY27" fmla="*/ 10478 h 495300"/>
                    <a:gd name="connsiteX28" fmla="*/ 547068 w 629315"/>
                    <a:gd name="connsiteY28" fmla="*/ 0 h 495300"/>
                    <a:gd name="connsiteX29" fmla="*/ 178450 w 629315"/>
                    <a:gd name="connsiteY29" fmla="*/ 227648 h 495300"/>
                    <a:gd name="connsiteX30" fmla="*/ 119395 w 629315"/>
                    <a:gd name="connsiteY30" fmla="*/ 97155 h 495300"/>
                    <a:gd name="connsiteX31" fmla="*/ 64150 w 629315"/>
                    <a:gd name="connsiteY31" fmla="*/ 10478 h 495300"/>
                    <a:gd name="connsiteX32" fmla="*/ 333 w 629315"/>
                    <a:gd name="connsiteY32" fmla="*/ 233363 h 495300"/>
                    <a:gd name="connsiteX33" fmla="*/ 116538 w 629315"/>
                    <a:gd name="connsiteY33" fmla="*/ 379095 h 495300"/>
                    <a:gd name="connsiteX34" fmla="*/ 153685 w 629315"/>
                    <a:gd name="connsiteY34" fmla="*/ 484823 h 495300"/>
                    <a:gd name="connsiteX35" fmla="*/ 162258 w 629315"/>
                    <a:gd name="connsiteY35" fmla="*/ 495300 h 495300"/>
                    <a:gd name="connsiteX36" fmla="*/ 172735 w 629315"/>
                    <a:gd name="connsiteY36" fmla="*/ 486728 h 495300"/>
                    <a:gd name="connsiteX37" fmla="*/ 128920 w 629315"/>
                    <a:gd name="connsiteY37" fmla="*/ 365760 h 495300"/>
                    <a:gd name="connsiteX38" fmla="*/ 19383 w 629315"/>
                    <a:gd name="connsiteY38" fmla="*/ 233363 h 495300"/>
                    <a:gd name="connsiteX39" fmla="*/ 79390 w 629315"/>
                    <a:gd name="connsiteY39" fmla="*/ 20955 h 495300"/>
                    <a:gd name="connsiteX40" fmla="*/ 100345 w 629315"/>
                    <a:gd name="connsiteY40" fmla="*/ 91440 h 495300"/>
                    <a:gd name="connsiteX41" fmla="*/ 99393 w 629315"/>
                    <a:gd name="connsiteY41" fmla="*/ 143828 h 495300"/>
                    <a:gd name="connsiteX42" fmla="*/ 64150 w 629315"/>
                    <a:gd name="connsiteY42" fmla="*/ 196215 h 495300"/>
                    <a:gd name="connsiteX43" fmla="*/ 145113 w 629315"/>
                    <a:gd name="connsiteY43" fmla="*/ 295275 h 495300"/>
                    <a:gd name="connsiteX44" fmla="*/ 158448 w 629315"/>
                    <a:gd name="connsiteY44" fmla="*/ 293370 h 495300"/>
                    <a:gd name="connsiteX45" fmla="*/ 156543 w 629315"/>
                    <a:gd name="connsiteY45" fmla="*/ 280035 h 495300"/>
                    <a:gd name="connsiteX46" fmla="*/ 81295 w 629315"/>
                    <a:gd name="connsiteY46" fmla="*/ 187643 h 495300"/>
                    <a:gd name="connsiteX47" fmla="*/ 84153 w 629315"/>
                    <a:gd name="connsiteY47" fmla="*/ 163830 h 495300"/>
                    <a:gd name="connsiteX48" fmla="*/ 107013 w 629315"/>
                    <a:gd name="connsiteY48" fmla="*/ 169545 h 495300"/>
                    <a:gd name="connsiteX49" fmla="*/ 237505 w 629315"/>
                    <a:gd name="connsiteY49" fmla="*/ 315278 h 495300"/>
                    <a:gd name="connsiteX50" fmla="*/ 255603 w 629315"/>
                    <a:gd name="connsiteY50" fmla="*/ 424815 h 495300"/>
                    <a:gd name="connsiteX51" fmla="*/ 266080 w 629315"/>
                    <a:gd name="connsiteY51" fmla="*/ 433388 h 495300"/>
                    <a:gd name="connsiteX52" fmla="*/ 274653 w 629315"/>
                    <a:gd name="connsiteY52" fmla="*/ 422910 h 495300"/>
                    <a:gd name="connsiteX53" fmla="*/ 178450 w 629315"/>
                    <a:gd name="connsiteY53" fmla="*/ 227648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629315" h="495300">
                      <a:moveTo>
                        <a:pt x="547068" y="0"/>
                      </a:moveTo>
                      <a:cubicBezTo>
                        <a:pt x="539448" y="0"/>
                        <a:pt x="532780" y="2858"/>
                        <a:pt x="528018" y="7620"/>
                      </a:cubicBezTo>
                      <a:cubicBezTo>
                        <a:pt x="516588" y="20003"/>
                        <a:pt x="498490" y="48578"/>
                        <a:pt x="510873" y="96203"/>
                      </a:cubicBezTo>
                      <a:cubicBezTo>
                        <a:pt x="522303" y="139065"/>
                        <a:pt x="503253" y="195263"/>
                        <a:pt x="441340" y="234315"/>
                      </a:cubicBezTo>
                      <a:cubicBezTo>
                        <a:pt x="416575" y="249555"/>
                        <a:pt x="386095" y="268605"/>
                        <a:pt x="374665" y="309563"/>
                      </a:cubicBezTo>
                      <a:cubicBezTo>
                        <a:pt x="362283" y="352425"/>
                        <a:pt x="355615" y="420053"/>
                        <a:pt x="355615" y="422910"/>
                      </a:cubicBezTo>
                      <a:cubicBezTo>
                        <a:pt x="354663" y="427673"/>
                        <a:pt x="359425" y="432435"/>
                        <a:pt x="364188" y="433388"/>
                      </a:cubicBezTo>
                      <a:cubicBezTo>
                        <a:pt x="368950" y="434340"/>
                        <a:pt x="373713" y="429578"/>
                        <a:pt x="374665" y="424815"/>
                      </a:cubicBezTo>
                      <a:cubicBezTo>
                        <a:pt x="374665" y="423863"/>
                        <a:pt x="381333" y="356235"/>
                        <a:pt x="392763" y="315278"/>
                      </a:cubicBezTo>
                      <a:cubicBezTo>
                        <a:pt x="403240" y="280988"/>
                        <a:pt x="427053" y="265748"/>
                        <a:pt x="451818" y="250508"/>
                      </a:cubicBezTo>
                      <a:cubicBezTo>
                        <a:pt x="484203" y="230505"/>
                        <a:pt x="508968" y="207645"/>
                        <a:pt x="523255" y="169545"/>
                      </a:cubicBezTo>
                      <a:cubicBezTo>
                        <a:pt x="534685" y="158115"/>
                        <a:pt x="550878" y="161925"/>
                        <a:pt x="552783" y="171450"/>
                      </a:cubicBezTo>
                      <a:cubicBezTo>
                        <a:pt x="556593" y="196215"/>
                        <a:pt x="506110" y="256223"/>
                        <a:pt x="474678" y="280035"/>
                      </a:cubicBezTo>
                      <a:cubicBezTo>
                        <a:pt x="470868" y="282893"/>
                        <a:pt x="469915" y="289560"/>
                        <a:pt x="472773" y="293370"/>
                      </a:cubicBezTo>
                      <a:cubicBezTo>
                        <a:pt x="475630" y="297180"/>
                        <a:pt x="482298" y="298133"/>
                        <a:pt x="486108" y="295275"/>
                      </a:cubicBezTo>
                      <a:cubicBezTo>
                        <a:pt x="513730" y="274320"/>
                        <a:pt x="577548" y="206693"/>
                        <a:pt x="571833" y="168593"/>
                      </a:cubicBezTo>
                      <a:cubicBezTo>
                        <a:pt x="568975" y="148590"/>
                        <a:pt x="548973" y="140018"/>
                        <a:pt x="530875" y="144780"/>
                      </a:cubicBezTo>
                      <a:cubicBezTo>
                        <a:pt x="534685" y="125730"/>
                        <a:pt x="533733" y="107632"/>
                        <a:pt x="529923" y="92393"/>
                      </a:cubicBezTo>
                      <a:cubicBezTo>
                        <a:pt x="520398" y="55245"/>
                        <a:pt x="531828" y="33338"/>
                        <a:pt x="542305" y="20955"/>
                      </a:cubicBezTo>
                      <a:cubicBezTo>
                        <a:pt x="544210" y="19050"/>
                        <a:pt x="545163" y="19050"/>
                        <a:pt x="546115" y="19050"/>
                      </a:cubicBezTo>
                      <a:cubicBezTo>
                        <a:pt x="548020" y="19050"/>
                        <a:pt x="548973" y="20003"/>
                        <a:pt x="549925" y="20955"/>
                      </a:cubicBezTo>
                      <a:cubicBezTo>
                        <a:pt x="568975" y="47625"/>
                        <a:pt x="613743" y="120968"/>
                        <a:pt x="609933" y="232410"/>
                      </a:cubicBezTo>
                      <a:cubicBezTo>
                        <a:pt x="608028" y="286703"/>
                        <a:pt x="561355" y="301943"/>
                        <a:pt x="500395" y="364808"/>
                      </a:cubicBezTo>
                      <a:cubicBezTo>
                        <a:pt x="498490" y="366713"/>
                        <a:pt x="451818" y="409575"/>
                        <a:pt x="456580" y="485775"/>
                      </a:cubicBezTo>
                      <a:cubicBezTo>
                        <a:pt x="457533" y="498158"/>
                        <a:pt x="476583" y="497205"/>
                        <a:pt x="475630" y="484823"/>
                      </a:cubicBezTo>
                      <a:cubicBezTo>
                        <a:pt x="470868" y="418148"/>
                        <a:pt x="512778" y="379095"/>
                        <a:pt x="513730" y="378143"/>
                      </a:cubicBezTo>
                      <a:cubicBezTo>
                        <a:pt x="575643" y="314325"/>
                        <a:pt x="626125" y="297180"/>
                        <a:pt x="628983" y="233363"/>
                      </a:cubicBezTo>
                      <a:cubicBezTo>
                        <a:pt x="633745" y="116205"/>
                        <a:pt x="586120" y="38100"/>
                        <a:pt x="565165" y="10478"/>
                      </a:cubicBezTo>
                      <a:cubicBezTo>
                        <a:pt x="561355" y="3810"/>
                        <a:pt x="554688" y="953"/>
                        <a:pt x="547068" y="0"/>
                      </a:cubicBezTo>
                      <a:close/>
                      <a:moveTo>
                        <a:pt x="178450" y="227648"/>
                      </a:moveTo>
                      <a:cubicBezTo>
                        <a:pt x="126063" y="193358"/>
                        <a:pt x="108918" y="136208"/>
                        <a:pt x="119395" y="97155"/>
                      </a:cubicBezTo>
                      <a:cubicBezTo>
                        <a:pt x="138445" y="23813"/>
                        <a:pt x="87010" y="-20955"/>
                        <a:pt x="64150" y="10478"/>
                      </a:cubicBezTo>
                      <a:cubicBezTo>
                        <a:pt x="43195" y="38100"/>
                        <a:pt x="-4430" y="116205"/>
                        <a:pt x="333" y="233363"/>
                      </a:cubicBezTo>
                      <a:cubicBezTo>
                        <a:pt x="3190" y="298133"/>
                        <a:pt x="57483" y="318135"/>
                        <a:pt x="116538" y="379095"/>
                      </a:cubicBezTo>
                      <a:cubicBezTo>
                        <a:pt x="116538" y="379095"/>
                        <a:pt x="158448" y="418148"/>
                        <a:pt x="153685" y="484823"/>
                      </a:cubicBezTo>
                      <a:cubicBezTo>
                        <a:pt x="153685" y="490538"/>
                        <a:pt x="157495" y="494348"/>
                        <a:pt x="162258" y="495300"/>
                      </a:cubicBezTo>
                      <a:cubicBezTo>
                        <a:pt x="167973" y="495300"/>
                        <a:pt x="171783" y="491490"/>
                        <a:pt x="172735" y="486728"/>
                      </a:cubicBezTo>
                      <a:cubicBezTo>
                        <a:pt x="177498" y="410528"/>
                        <a:pt x="130825" y="367665"/>
                        <a:pt x="128920" y="365760"/>
                      </a:cubicBezTo>
                      <a:cubicBezTo>
                        <a:pt x="67008" y="301943"/>
                        <a:pt x="22240" y="286703"/>
                        <a:pt x="19383" y="233363"/>
                      </a:cubicBezTo>
                      <a:cubicBezTo>
                        <a:pt x="15573" y="121920"/>
                        <a:pt x="60340" y="47625"/>
                        <a:pt x="79390" y="20955"/>
                      </a:cubicBezTo>
                      <a:cubicBezTo>
                        <a:pt x="87963" y="9525"/>
                        <a:pt x="112728" y="44768"/>
                        <a:pt x="100345" y="91440"/>
                      </a:cubicBezTo>
                      <a:cubicBezTo>
                        <a:pt x="96535" y="106680"/>
                        <a:pt x="95583" y="125730"/>
                        <a:pt x="99393" y="143828"/>
                      </a:cubicBezTo>
                      <a:cubicBezTo>
                        <a:pt x="73675" y="138113"/>
                        <a:pt x="46053" y="157163"/>
                        <a:pt x="64150" y="196215"/>
                      </a:cubicBezTo>
                      <a:cubicBezTo>
                        <a:pt x="77485" y="225743"/>
                        <a:pt x="106060" y="266700"/>
                        <a:pt x="145113" y="295275"/>
                      </a:cubicBezTo>
                      <a:cubicBezTo>
                        <a:pt x="148923" y="298133"/>
                        <a:pt x="155590" y="297180"/>
                        <a:pt x="158448" y="293370"/>
                      </a:cubicBezTo>
                      <a:cubicBezTo>
                        <a:pt x="161305" y="289560"/>
                        <a:pt x="160353" y="282893"/>
                        <a:pt x="156543" y="280035"/>
                      </a:cubicBezTo>
                      <a:cubicBezTo>
                        <a:pt x="120348" y="253365"/>
                        <a:pt x="93678" y="215265"/>
                        <a:pt x="81295" y="187643"/>
                      </a:cubicBezTo>
                      <a:cubicBezTo>
                        <a:pt x="76533" y="176213"/>
                        <a:pt x="74628" y="167640"/>
                        <a:pt x="84153" y="163830"/>
                      </a:cubicBezTo>
                      <a:cubicBezTo>
                        <a:pt x="91773" y="160973"/>
                        <a:pt x="101298" y="162878"/>
                        <a:pt x="107013" y="169545"/>
                      </a:cubicBezTo>
                      <a:cubicBezTo>
                        <a:pt x="141303" y="257175"/>
                        <a:pt x="217503" y="246698"/>
                        <a:pt x="237505" y="315278"/>
                      </a:cubicBezTo>
                      <a:cubicBezTo>
                        <a:pt x="249888" y="356235"/>
                        <a:pt x="255603" y="423863"/>
                        <a:pt x="255603" y="424815"/>
                      </a:cubicBezTo>
                      <a:cubicBezTo>
                        <a:pt x="256555" y="430530"/>
                        <a:pt x="260365" y="434340"/>
                        <a:pt x="266080" y="433388"/>
                      </a:cubicBezTo>
                      <a:cubicBezTo>
                        <a:pt x="270843" y="432435"/>
                        <a:pt x="275605" y="428625"/>
                        <a:pt x="274653" y="422910"/>
                      </a:cubicBezTo>
                      <a:cubicBezTo>
                        <a:pt x="260365" y="269558"/>
                        <a:pt x="237505" y="266700"/>
                        <a:pt x="178450" y="22764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xmlns="" id="{6BA5F995-66A4-4366-AB52-2D5877D9B6DA}"/>
                </a:ext>
              </a:extLst>
            </p:cNvPr>
            <p:cNvSpPr txBox="1"/>
            <p:nvPr/>
          </p:nvSpPr>
          <p:spPr>
            <a:xfrm>
              <a:off x="7125888" y="5546829"/>
              <a:ext cx="8998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rtl="0">
                <a:spcBef>
                  <a:spcPts val="0"/>
                </a:spcBef>
                <a:spcAft>
                  <a:spcPts val="0"/>
                </a:spcAft>
                <a:buClr>
                  <a:srgbClr val="EE8D43"/>
                </a:buClr>
              </a:pPr>
              <a:r>
                <a:rPr lang="pt-BR" sz="14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Gratuito</a:t>
              </a:r>
              <a:endParaRPr lang="pt-BR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DFBD7220-ED47-465C-B41E-9022A9EF9EA4}"/>
              </a:ext>
            </a:extLst>
          </p:cNvPr>
          <p:cNvGrpSpPr/>
          <p:nvPr/>
        </p:nvGrpSpPr>
        <p:grpSpPr>
          <a:xfrm>
            <a:off x="4593027" y="3364382"/>
            <a:ext cx="1100955" cy="1378338"/>
            <a:chOff x="8636996" y="4692437"/>
            <a:chExt cx="1100955" cy="1378338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xmlns="" id="{AF639459-41A8-4D95-AAE0-9C06875ECF71}"/>
                </a:ext>
              </a:extLst>
            </p:cNvPr>
            <p:cNvGrpSpPr/>
            <p:nvPr/>
          </p:nvGrpSpPr>
          <p:grpSpPr>
            <a:xfrm>
              <a:off x="8756535" y="4692437"/>
              <a:ext cx="861876" cy="861876"/>
              <a:chOff x="9621956" y="5467597"/>
              <a:chExt cx="861876" cy="861876"/>
            </a:xfrm>
          </p:grpSpPr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xmlns="" id="{3D340488-90C8-4E67-8B75-E3805ABA5C30}"/>
                  </a:ext>
                </a:extLst>
              </p:cNvPr>
              <p:cNvSpPr/>
              <p:nvPr/>
            </p:nvSpPr>
            <p:spPr>
              <a:xfrm>
                <a:off x="9621956" y="5467597"/>
                <a:ext cx="861876" cy="861876"/>
              </a:xfrm>
              <a:prstGeom prst="ellipse">
                <a:avLst/>
              </a:prstGeom>
              <a:gradFill>
                <a:gsLst>
                  <a:gs pos="0">
                    <a:srgbClr val="EE8D43"/>
                  </a:gs>
                  <a:gs pos="100000">
                    <a:srgbClr val="7030A0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5" name="Gráfico 53">
                <a:extLst>
                  <a:ext uri="{FF2B5EF4-FFF2-40B4-BE49-F238E27FC236}">
                    <a16:creationId xmlns:a16="http://schemas.microsoft.com/office/drawing/2014/main" xmlns="" id="{60E7C1E7-4926-4999-81AD-C365680C0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9755936" y="5651455"/>
                <a:ext cx="593916" cy="593916"/>
              </a:xfrm>
              <a:prstGeom prst="rect">
                <a:avLst/>
              </a:prstGeom>
            </p:spPr>
          </p:pic>
        </p:grp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xmlns="" id="{11430430-F3C7-467A-8C88-0357B09A8AF5}"/>
                </a:ext>
              </a:extLst>
            </p:cNvPr>
            <p:cNvSpPr txBox="1"/>
            <p:nvPr/>
          </p:nvSpPr>
          <p:spPr>
            <a:xfrm>
              <a:off x="8636996" y="5547555"/>
              <a:ext cx="110095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algn="ctr" rtl="0">
                <a:spcBef>
                  <a:spcPts val="0"/>
                </a:spcBef>
                <a:spcAft>
                  <a:spcPts val="0"/>
                </a:spcAft>
                <a:buClr>
                  <a:srgbClr val="EE8D43"/>
                </a:buClr>
              </a:pPr>
              <a:r>
                <a:rPr lang="pt-BR" sz="14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Sem fins lucrativos</a:t>
              </a:r>
              <a:endParaRPr lang="pt-BR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xmlns="" id="{2A581D5B-842A-4890-88CA-0E69B088191D}"/>
              </a:ext>
            </a:extLst>
          </p:cNvPr>
          <p:cNvGrpSpPr/>
          <p:nvPr/>
        </p:nvGrpSpPr>
        <p:grpSpPr>
          <a:xfrm>
            <a:off x="6418473" y="3361347"/>
            <a:ext cx="1100955" cy="1372712"/>
            <a:chOff x="10295016" y="4689402"/>
            <a:chExt cx="1100955" cy="1372712"/>
          </a:xfrm>
        </p:grpSpPr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xmlns="" id="{DF1AB235-55AF-4623-8E64-3B33103803CB}"/>
                </a:ext>
              </a:extLst>
            </p:cNvPr>
            <p:cNvGrpSpPr/>
            <p:nvPr/>
          </p:nvGrpSpPr>
          <p:grpSpPr>
            <a:xfrm>
              <a:off x="10414555" y="4689402"/>
              <a:ext cx="861876" cy="861876"/>
              <a:chOff x="9400856" y="4201729"/>
              <a:chExt cx="861876" cy="861876"/>
            </a:xfrm>
          </p:grpSpPr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xmlns="" id="{C7B6F4D1-D7AE-41D8-BFA0-70A72844FEEB}"/>
                  </a:ext>
                </a:extLst>
              </p:cNvPr>
              <p:cNvSpPr/>
              <p:nvPr/>
            </p:nvSpPr>
            <p:spPr>
              <a:xfrm>
                <a:off x="9400856" y="4201729"/>
                <a:ext cx="861876" cy="861876"/>
              </a:xfrm>
              <a:prstGeom prst="ellipse">
                <a:avLst/>
              </a:prstGeom>
              <a:gradFill>
                <a:gsLst>
                  <a:gs pos="0">
                    <a:srgbClr val="EE8D43"/>
                  </a:gs>
                  <a:gs pos="100000">
                    <a:srgbClr val="7030A0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50" name="Agrupar 49">
                <a:extLst>
                  <a:ext uri="{FF2B5EF4-FFF2-40B4-BE49-F238E27FC236}">
                    <a16:creationId xmlns:a16="http://schemas.microsoft.com/office/drawing/2014/main" xmlns="" id="{06AC7E19-C8CE-4564-B32E-691B7D696A1E}"/>
                  </a:ext>
                </a:extLst>
              </p:cNvPr>
              <p:cNvGrpSpPr/>
              <p:nvPr/>
            </p:nvGrpSpPr>
            <p:grpSpPr>
              <a:xfrm>
                <a:off x="9584144" y="4350804"/>
                <a:ext cx="495300" cy="495300"/>
                <a:chOff x="10764026" y="4350804"/>
                <a:chExt cx="495300" cy="495300"/>
              </a:xfrm>
              <a:solidFill>
                <a:schemeClr val="bg1"/>
              </a:solidFill>
            </p:grpSpPr>
            <p:sp>
              <p:nvSpPr>
                <p:cNvPr id="51" name="Forma Livre: Forma 3">
                  <a:extLst>
                    <a:ext uri="{FF2B5EF4-FFF2-40B4-BE49-F238E27FC236}">
                      <a16:creationId xmlns:a16="http://schemas.microsoft.com/office/drawing/2014/main" xmlns="" id="{E7BE79C4-A987-4B71-9168-87152BA1138A}"/>
                    </a:ext>
                  </a:extLst>
                </p:cNvPr>
                <p:cNvSpPr/>
                <p:nvPr/>
              </p:nvSpPr>
              <p:spPr>
                <a:xfrm>
                  <a:off x="10973576" y="4627029"/>
                  <a:ext cx="161925" cy="142875"/>
                </a:xfrm>
                <a:custGeom>
                  <a:avLst/>
                  <a:gdLst>
                    <a:gd name="connsiteX0" fmla="*/ 152400 w 161925"/>
                    <a:gd name="connsiteY0" fmla="*/ 114300 h 142875"/>
                    <a:gd name="connsiteX1" fmla="*/ 142875 w 161925"/>
                    <a:gd name="connsiteY1" fmla="*/ 123825 h 142875"/>
                    <a:gd name="connsiteX2" fmla="*/ 142875 w 161925"/>
                    <a:gd name="connsiteY2" fmla="*/ 133350 h 142875"/>
                    <a:gd name="connsiteX3" fmla="*/ 152400 w 161925"/>
                    <a:gd name="connsiteY3" fmla="*/ 142875 h 142875"/>
                    <a:gd name="connsiteX4" fmla="*/ 161925 w 161925"/>
                    <a:gd name="connsiteY4" fmla="*/ 133350 h 142875"/>
                    <a:gd name="connsiteX5" fmla="*/ 161925 w 161925"/>
                    <a:gd name="connsiteY5" fmla="*/ 123825 h 142875"/>
                    <a:gd name="connsiteX6" fmla="*/ 152400 w 161925"/>
                    <a:gd name="connsiteY6" fmla="*/ 114300 h 142875"/>
                    <a:gd name="connsiteX7" fmla="*/ 38100 w 161925"/>
                    <a:gd name="connsiteY7" fmla="*/ 0 h 142875"/>
                    <a:gd name="connsiteX8" fmla="*/ 0 w 161925"/>
                    <a:gd name="connsiteY8" fmla="*/ 38100 h 142875"/>
                    <a:gd name="connsiteX9" fmla="*/ 38100 w 161925"/>
                    <a:gd name="connsiteY9" fmla="*/ 76200 h 142875"/>
                    <a:gd name="connsiteX10" fmla="*/ 76200 w 161925"/>
                    <a:gd name="connsiteY10" fmla="*/ 38100 h 142875"/>
                    <a:gd name="connsiteX11" fmla="*/ 38100 w 161925"/>
                    <a:gd name="connsiteY11" fmla="*/ 0 h 142875"/>
                    <a:gd name="connsiteX12" fmla="*/ 38100 w 161925"/>
                    <a:gd name="connsiteY12" fmla="*/ 57150 h 142875"/>
                    <a:gd name="connsiteX13" fmla="*/ 19050 w 161925"/>
                    <a:gd name="connsiteY13" fmla="*/ 38100 h 142875"/>
                    <a:gd name="connsiteX14" fmla="*/ 38100 w 161925"/>
                    <a:gd name="connsiteY14" fmla="*/ 19050 h 142875"/>
                    <a:gd name="connsiteX15" fmla="*/ 57150 w 161925"/>
                    <a:gd name="connsiteY15" fmla="*/ 38100 h 142875"/>
                    <a:gd name="connsiteX16" fmla="*/ 38100 w 161925"/>
                    <a:gd name="connsiteY16" fmla="*/ 5715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1925" h="142875">
                      <a:moveTo>
                        <a:pt x="152400" y="114300"/>
                      </a:moveTo>
                      <a:cubicBezTo>
                        <a:pt x="147139" y="114300"/>
                        <a:pt x="142875" y="118564"/>
                        <a:pt x="142875" y="123825"/>
                      </a:cubicBezTo>
                      <a:lnTo>
                        <a:pt x="142875" y="133350"/>
                      </a:lnTo>
                      <a:cubicBezTo>
                        <a:pt x="142875" y="138611"/>
                        <a:pt x="147139" y="142875"/>
                        <a:pt x="152400" y="142875"/>
                      </a:cubicBezTo>
                      <a:cubicBezTo>
                        <a:pt x="157661" y="142875"/>
                        <a:pt x="161925" y="138611"/>
                        <a:pt x="161925" y="133350"/>
                      </a:cubicBezTo>
                      <a:lnTo>
                        <a:pt x="161925" y="123825"/>
                      </a:lnTo>
                      <a:cubicBezTo>
                        <a:pt x="161925" y="118564"/>
                        <a:pt x="157661" y="114300"/>
                        <a:pt x="152400" y="114300"/>
                      </a:cubicBezTo>
                      <a:close/>
                      <a:moveTo>
                        <a:pt x="38100" y="0"/>
                      </a:moveTo>
                      <a:cubicBezTo>
                        <a:pt x="17058" y="0"/>
                        <a:pt x="0" y="17058"/>
                        <a:pt x="0" y="38100"/>
                      </a:cubicBezTo>
                      <a:cubicBezTo>
                        <a:pt x="0" y="59142"/>
                        <a:pt x="17058" y="76200"/>
                        <a:pt x="38100" y="76200"/>
                      </a:cubicBezTo>
                      <a:cubicBezTo>
                        <a:pt x="59142" y="76200"/>
                        <a:pt x="76200" y="59142"/>
                        <a:pt x="76200" y="38100"/>
                      </a:cubicBezTo>
                      <a:cubicBezTo>
                        <a:pt x="76200" y="17058"/>
                        <a:pt x="59142" y="0"/>
                        <a:pt x="38100" y="0"/>
                      </a:cubicBezTo>
                      <a:close/>
                      <a:moveTo>
                        <a:pt x="38100" y="57150"/>
                      </a:moveTo>
                      <a:cubicBezTo>
                        <a:pt x="27579" y="57150"/>
                        <a:pt x="19050" y="48621"/>
                        <a:pt x="19050" y="38100"/>
                      </a:cubicBezTo>
                      <a:cubicBezTo>
                        <a:pt x="19050" y="27579"/>
                        <a:pt x="27579" y="19050"/>
                        <a:pt x="38100" y="19050"/>
                      </a:cubicBezTo>
                      <a:cubicBezTo>
                        <a:pt x="48621" y="19050"/>
                        <a:pt x="57150" y="27579"/>
                        <a:pt x="57150" y="38100"/>
                      </a:cubicBezTo>
                      <a:cubicBezTo>
                        <a:pt x="57150" y="48621"/>
                        <a:pt x="48621" y="57150"/>
                        <a:pt x="3810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52" name="Forma Livre: Forma 4">
                  <a:extLst>
                    <a:ext uri="{FF2B5EF4-FFF2-40B4-BE49-F238E27FC236}">
                      <a16:creationId xmlns:a16="http://schemas.microsoft.com/office/drawing/2014/main" xmlns="" id="{EE740630-E2E8-4078-ADBC-7F8A97DD44BE}"/>
                    </a:ext>
                  </a:extLst>
                </p:cNvPr>
                <p:cNvSpPr/>
                <p:nvPr/>
              </p:nvSpPr>
              <p:spPr>
                <a:xfrm>
                  <a:off x="10764026" y="4350804"/>
                  <a:ext cx="495300" cy="495300"/>
                </a:xfrm>
                <a:custGeom>
                  <a:avLst/>
                  <a:gdLst>
                    <a:gd name="connsiteX0" fmla="*/ 495300 w 495300"/>
                    <a:gd name="connsiteY0" fmla="*/ 285750 h 495300"/>
                    <a:gd name="connsiteX1" fmla="*/ 495300 w 495300"/>
                    <a:gd name="connsiteY1" fmla="*/ 266700 h 495300"/>
                    <a:gd name="connsiteX2" fmla="*/ 476250 w 495300"/>
                    <a:gd name="connsiteY2" fmla="*/ 247650 h 495300"/>
                    <a:gd name="connsiteX3" fmla="*/ 371475 w 495300"/>
                    <a:gd name="connsiteY3" fmla="*/ 247650 h 495300"/>
                    <a:gd name="connsiteX4" fmla="*/ 371475 w 495300"/>
                    <a:gd name="connsiteY4" fmla="*/ 228600 h 495300"/>
                    <a:gd name="connsiteX5" fmla="*/ 390525 w 495300"/>
                    <a:gd name="connsiteY5" fmla="*/ 209550 h 495300"/>
                    <a:gd name="connsiteX6" fmla="*/ 390525 w 495300"/>
                    <a:gd name="connsiteY6" fmla="*/ 195739 h 495300"/>
                    <a:gd name="connsiteX7" fmla="*/ 381762 w 495300"/>
                    <a:gd name="connsiteY7" fmla="*/ 179642 h 495300"/>
                    <a:gd name="connsiteX8" fmla="*/ 257175 w 495300"/>
                    <a:gd name="connsiteY8" fmla="*/ 99536 h 495300"/>
                    <a:gd name="connsiteX9" fmla="*/ 257175 w 495300"/>
                    <a:gd name="connsiteY9" fmla="*/ 66675 h 495300"/>
                    <a:gd name="connsiteX10" fmla="*/ 323850 w 495300"/>
                    <a:gd name="connsiteY10" fmla="*/ 66675 h 495300"/>
                    <a:gd name="connsiteX11" fmla="*/ 333375 w 495300"/>
                    <a:gd name="connsiteY11" fmla="*/ 57150 h 495300"/>
                    <a:gd name="connsiteX12" fmla="*/ 333375 w 495300"/>
                    <a:gd name="connsiteY12" fmla="*/ 9525 h 495300"/>
                    <a:gd name="connsiteX13" fmla="*/ 323850 w 495300"/>
                    <a:gd name="connsiteY13" fmla="*/ 0 h 495300"/>
                    <a:gd name="connsiteX14" fmla="*/ 247650 w 495300"/>
                    <a:gd name="connsiteY14" fmla="*/ 0 h 495300"/>
                    <a:gd name="connsiteX15" fmla="*/ 238125 w 495300"/>
                    <a:gd name="connsiteY15" fmla="*/ 9525 h 495300"/>
                    <a:gd name="connsiteX16" fmla="*/ 238125 w 495300"/>
                    <a:gd name="connsiteY16" fmla="*/ 99536 h 495300"/>
                    <a:gd name="connsiteX17" fmla="*/ 113538 w 495300"/>
                    <a:gd name="connsiteY17" fmla="*/ 179642 h 495300"/>
                    <a:gd name="connsiteX18" fmla="*/ 104775 w 495300"/>
                    <a:gd name="connsiteY18" fmla="*/ 195739 h 495300"/>
                    <a:gd name="connsiteX19" fmla="*/ 104775 w 495300"/>
                    <a:gd name="connsiteY19" fmla="*/ 209550 h 495300"/>
                    <a:gd name="connsiteX20" fmla="*/ 123825 w 495300"/>
                    <a:gd name="connsiteY20" fmla="*/ 228600 h 495300"/>
                    <a:gd name="connsiteX21" fmla="*/ 123825 w 495300"/>
                    <a:gd name="connsiteY21" fmla="*/ 257175 h 495300"/>
                    <a:gd name="connsiteX22" fmla="*/ 19050 w 495300"/>
                    <a:gd name="connsiteY22" fmla="*/ 257175 h 495300"/>
                    <a:gd name="connsiteX23" fmla="*/ 0 w 495300"/>
                    <a:gd name="connsiteY23" fmla="*/ 276225 h 495300"/>
                    <a:gd name="connsiteX24" fmla="*/ 0 w 495300"/>
                    <a:gd name="connsiteY24" fmla="*/ 295275 h 495300"/>
                    <a:gd name="connsiteX25" fmla="*/ 19050 w 495300"/>
                    <a:gd name="connsiteY25" fmla="*/ 314325 h 495300"/>
                    <a:gd name="connsiteX26" fmla="*/ 19050 w 495300"/>
                    <a:gd name="connsiteY26" fmla="*/ 476250 h 495300"/>
                    <a:gd name="connsiteX27" fmla="*/ 9525 w 495300"/>
                    <a:gd name="connsiteY27" fmla="*/ 476250 h 495300"/>
                    <a:gd name="connsiteX28" fmla="*/ 0 w 495300"/>
                    <a:gd name="connsiteY28" fmla="*/ 485775 h 495300"/>
                    <a:gd name="connsiteX29" fmla="*/ 9525 w 495300"/>
                    <a:gd name="connsiteY29" fmla="*/ 495300 h 495300"/>
                    <a:gd name="connsiteX30" fmla="*/ 485775 w 495300"/>
                    <a:gd name="connsiteY30" fmla="*/ 495300 h 495300"/>
                    <a:gd name="connsiteX31" fmla="*/ 495300 w 495300"/>
                    <a:gd name="connsiteY31" fmla="*/ 485775 h 495300"/>
                    <a:gd name="connsiteX32" fmla="*/ 485775 w 495300"/>
                    <a:gd name="connsiteY32" fmla="*/ 476250 h 495300"/>
                    <a:gd name="connsiteX33" fmla="*/ 476250 w 495300"/>
                    <a:gd name="connsiteY33" fmla="*/ 476250 h 495300"/>
                    <a:gd name="connsiteX34" fmla="*/ 476250 w 495300"/>
                    <a:gd name="connsiteY34" fmla="*/ 304800 h 495300"/>
                    <a:gd name="connsiteX35" fmla="*/ 495300 w 495300"/>
                    <a:gd name="connsiteY35" fmla="*/ 285750 h 495300"/>
                    <a:gd name="connsiteX36" fmla="*/ 476250 w 495300"/>
                    <a:gd name="connsiteY36" fmla="*/ 266700 h 495300"/>
                    <a:gd name="connsiteX37" fmla="*/ 476250 w 495300"/>
                    <a:gd name="connsiteY37" fmla="*/ 285750 h 495300"/>
                    <a:gd name="connsiteX38" fmla="*/ 371475 w 495300"/>
                    <a:gd name="connsiteY38" fmla="*/ 285750 h 495300"/>
                    <a:gd name="connsiteX39" fmla="*/ 371475 w 495300"/>
                    <a:gd name="connsiteY39" fmla="*/ 266700 h 495300"/>
                    <a:gd name="connsiteX40" fmla="*/ 314325 w 495300"/>
                    <a:gd name="connsiteY40" fmla="*/ 47625 h 495300"/>
                    <a:gd name="connsiteX41" fmla="*/ 257175 w 495300"/>
                    <a:gd name="connsiteY41" fmla="*/ 47625 h 495300"/>
                    <a:gd name="connsiteX42" fmla="*/ 257175 w 495300"/>
                    <a:gd name="connsiteY42" fmla="*/ 19050 h 495300"/>
                    <a:gd name="connsiteX43" fmla="*/ 314325 w 495300"/>
                    <a:gd name="connsiteY43" fmla="*/ 19050 h 495300"/>
                    <a:gd name="connsiteX44" fmla="*/ 123825 w 495300"/>
                    <a:gd name="connsiteY44" fmla="*/ 195739 h 495300"/>
                    <a:gd name="connsiteX45" fmla="*/ 247650 w 495300"/>
                    <a:gd name="connsiteY45" fmla="*/ 116110 h 495300"/>
                    <a:gd name="connsiteX46" fmla="*/ 371475 w 495300"/>
                    <a:gd name="connsiteY46" fmla="*/ 195739 h 495300"/>
                    <a:gd name="connsiteX47" fmla="*/ 371475 w 495300"/>
                    <a:gd name="connsiteY47" fmla="*/ 209550 h 495300"/>
                    <a:gd name="connsiteX48" fmla="*/ 123825 w 495300"/>
                    <a:gd name="connsiteY48" fmla="*/ 209550 h 495300"/>
                    <a:gd name="connsiteX49" fmla="*/ 19050 w 495300"/>
                    <a:gd name="connsiteY49" fmla="*/ 276225 h 495300"/>
                    <a:gd name="connsiteX50" fmla="*/ 123825 w 495300"/>
                    <a:gd name="connsiteY50" fmla="*/ 276225 h 495300"/>
                    <a:gd name="connsiteX51" fmla="*/ 123825 w 495300"/>
                    <a:gd name="connsiteY51" fmla="*/ 295275 h 495300"/>
                    <a:gd name="connsiteX52" fmla="*/ 19050 w 495300"/>
                    <a:gd name="connsiteY52" fmla="*/ 295275 h 495300"/>
                    <a:gd name="connsiteX53" fmla="*/ 38100 w 495300"/>
                    <a:gd name="connsiteY53" fmla="*/ 314325 h 495300"/>
                    <a:gd name="connsiteX54" fmla="*/ 123825 w 495300"/>
                    <a:gd name="connsiteY54" fmla="*/ 314325 h 495300"/>
                    <a:gd name="connsiteX55" fmla="*/ 123825 w 495300"/>
                    <a:gd name="connsiteY55" fmla="*/ 476250 h 495300"/>
                    <a:gd name="connsiteX56" fmla="*/ 38100 w 495300"/>
                    <a:gd name="connsiteY56" fmla="*/ 476250 h 495300"/>
                    <a:gd name="connsiteX57" fmla="*/ 238125 w 495300"/>
                    <a:gd name="connsiteY57" fmla="*/ 476250 h 495300"/>
                    <a:gd name="connsiteX58" fmla="*/ 200025 w 495300"/>
                    <a:gd name="connsiteY58" fmla="*/ 476250 h 495300"/>
                    <a:gd name="connsiteX59" fmla="*/ 200025 w 495300"/>
                    <a:gd name="connsiteY59" fmla="*/ 409575 h 495300"/>
                    <a:gd name="connsiteX60" fmla="*/ 209550 w 495300"/>
                    <a:gd name="connsiteY60" fmla="*/ 400050 h 495300"/>
                    <a:gd name="connsiteX61" fmla="*/ 238125 w 495300"/>
                    <a:gd name="connsiteY61" fmla="*/ 400050 h 495300"/>
                    <a:gd name="connsiteX62" fmla="*/ 257175 w 495300"/>
                    <a:gd name="connsiteY62" fmla="*/ 476250 h 495300"/>
                    <a:gd name="connsiteX63" fmla="*/ 257175 w 495300"/>
                    <a:gd name="connsiteY63" fmla="*/ 400050 h 495300"/>
                    <a:gd name="connsiteX64" fmla="*/ 285750 w 495300"/>
                    <a:gd name="connsiteY64" fmla="*/ 400050 h 495300"/>
                    <a:gd name="connsiteX65" fmla="*/ 295275 w 495300"/>
                    <a:gd name="connsiteY65" fmla="*/ 409575 h 495300"/>
                    <a:gd name="connsiteX66" fmla="*/ 295275 w 495300"/>
                    <a:gd name="connsiteY66" fmla="*/ 476250 h 495300"/>
                    <a:gd name="connsiteX67" fmla="*/ 457200 w 495300"/>
                    <a:gd name="connsiteY67" fmla="*/ 476250 h 495300"/>
                    <a:gd name="connsiteX68" fmla="*/ 371475 w 495300"/>
                    <a:gd name="connsiteY68" fmla="*/ 476250 h 495300"/>
                    <a:gd name="connsiteX69" fmla="*/ 371475 w 495300"/>
                    <a:gd name="connsiteY69" fmla="*/ 447675 h 495300"/>
                    <a:gd name="connsiteX70" fmla="*/ 361950 w 495300"/>
                    <a:gd name="connsiteY70" fmla="*/ 438150 h 495300"/>
                    <a:gd name="connsiteX71" fmla="*/ 352425 w 495300"/>
                    <a:gd name="connsiteY71" fmla="*/ 447675 h 495300"/>
                    <a:gd name="connsiteX72" fmla="*/ 352425 w 495300"/>
                    <a:gd name="connsiteY72" fmla="*/ 476250 h 495300"/>
                    <a:gd name="connsiteX73" fmla="*/ 314325 w 495300"/>
                    <a:gd name="connsiteY73" fmla="*/ 476250 h 495300"/>
                    <a:gd name="connsiteX74" fmla="*/ 314325 w 495300"/>
                    <a:gd name="connsiteY74" fmla="*/ 409575 h 495300"/>
                    <a:gd name="connsiteX75" fmla="*/ 285750 w 495300"/>
                    <a:gd name="connsiteY75" fmla="*/ 381000 h 495300"/>
                    <a:gd name="connsiteX76" fmla="*/ 209550 w 495300"/>
                    <a:gd name="connsiteY76" fmla="*/ 381000 h 495300"/>
                    <a:gd name="connsiteX77" fmla="*/ 180975 w 495300"/>
                    <a:gd name="connsiteY77" fmla="*/ 409575 h 495300"/>
                    <a:gd name="connsiteX78" fmla="*/ 180975 w 495300"/>
                    <a:gd name="connsiteY78" fmla="*/ 476250 h 495300"/>
                    <a:gd name="connsiteX79" fmla="*/ 142875 w 495300"/>
                    <a:gd name="connsiteY79" fmla="*/ 476250 h 495300"/>
                    <a:gd name="connsiteX80" fmla="*/ 142875 w 495300"/>
                    <a:gd name="connsiteY80" fmla="*/ 228600 h 495300"/>
                    <a:gd name="connsiteX81" fmla="*/ 352425 w 495300"/>
                    <a:gd name="connsiteY81" fmla="*/ 228600 h 495300"/>
                    <a:gd name="connsiteX82" fmla="*/ 352425 w 495300"/>
                    <a:gd name="connsiteY82" fmla="*/ 361950 h 495300"/>
                    <a:gd name="connsiteX83" fmla="*/ 361950 w 495300"/>
                    <a:gd name="connsiteY83" fmla="*/ 371475 h 495300"/>
                    <a:gd name="connsiteX84" fmla="*/ 371475 w 495300"/>
                    <a:gd name="connsiteY84" fmla="*/ 361950 h 495300"/>
                    <a:gd name="connsiteX85" fmla="*/ 371475 w 495300"/>
                    <a:gd name="connsiteY85" fmla="*/ 304800 h 495300"/>
                    <a:gd name="connsiteX86" fmla="*/ 457200 w 495300"/>
                    <a:gd name="connsiteY86" fmla="*/ 30480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495300" h="495300">
                      <a:moveTo>
                        <a:pt x="495300" y="285750"/>
                      </a:moveTo>
                      <a:lnTo>
                        <a:pt x="495300" y="266700"/>
                      </a:lnTo>
                      <a:cubicBezTo>
                        <a:pt x="495300" y="256179"/>
                        <a:pt x="486771" y="247650"/>
                        <a:pt x="476250" y="247650"/>
                      </a:cubicBezTo>
                      <a:lnTo>
                        <a:pt x="371475" y="247650"/>
                      </a:lnTo>
                      <a:lnTo>
                        <a:pt x="371475" y="228600"/>
                      </a:lnTo>
                      <a:cubicBezTo>
                        <a:pt x="381996" y="228600"/>
                        <a:pt x="390525" y="220071"/>
                        <a:pt x="390525" y="209550"/>
                      </a:cubicBezTo>
                      <a:lnTo>
                        <a:pt x="390525" y="195739"/>
                      </a:lnTo>
                      <a:cubicBezTo>
                        <a:pt x="390547" y="189228"/>
                        <a:pt x="387242" y="183157"/>
                        <a:pt x="381762" y="179642"/>
                      </a:cubicBezTo>
                      <a:lnTo>
                        <a:pt x="257175" y="99536"/>
                      </a:lnTo>
                      <a:lnTo>
                        <a:pt x="257175" y="66675"/>
                      </a:lnTo>
                      <a:lnTo>
                        <a:pt x="323850" y="66675"/>
                      </a:lnTo>
                      <a:cubicBezTo>
                        <a:pt x="329111" y="66675"/>
                        <a:pt x="333375" y="62411"/>
                        <a:pt x="333375" y="57150"/>
                      </a:cubicBezTo>
                      <a:lnTo>
                        <a:pt x="333375" y="9525"/>
                      </a:lnTo>
                      <a:cubicBezTo>
                        <a:pt x="333375" y="4265"/>
                        <a:pt x="329111" y="0"/>
                        <a:pt x="323850" y="0"/>
                      </a:cubicBezTo>
                      <a:lnTo>
                        <a:pt x="247650" y="0"/>
                      </a:lnTo>
                      <a:cubicBezTo>
                        <a:pt x="242389" y="0"/>
                        <a:pt x="238125" y="4265"/>
                        <a:pt x="238125" y="9525"/>
                      </a:cubicBezTo>
                      <a:lnTo>
                        <a:pt x="238125" y="99536"/>
                      </a:lnTo>
                      <a:lnTo>
                        <a:pt x="113538" y="179642"/>
                      </a:lnTo>
                      <a:cubicBezTo>
                        <a:pt x="108058" y="183157"/>
                        <a:pt x="104753" y="189228"/>
                        <a:pt x="104775" y="195739"/>
                      </a:cubicBezTo>
                      <a:lnTo>
                        <a:pt x="104775" y="209550"/>
                      </a:lnTo>
                      <a:cubicBezTo>
                        <a:pt x="104775" y="220071"/>
                        <a:pt x="113304" y="228600"/>
                        <a:pt x="123825" y="228600"/>
                      </a:cubicBezTo>
                      <a:lnTo>
                        <a:pt x="123825" y="257175"/>
                      </a:lnTo>
                      <a:lnTo>
                        <a:pt x="19050" y="257175"/>
                      </a:lnTo>
                      <a:cubicBezTo>
                        <a:pt x="8529" y="257175"/>
                        <a:pt x="0" y="265704"/>
                        <a:pt x="0" y="276225"/>
                      </a:cubicBezTo>
                      <a:lnTo>
                        <a:pt x="0" y="295275"/>
                      </a:lnTo>
                      <a:cubicBezTo>
                        <a:pt x="0" y="305796"/>
                        <a:pt x="8529" y="314325"/>
                        <a:pt x="19050" y="314325"/>
                      </a:cubicBezTo>
                      <a:lnTo>
                        <a:pt x="19050" y="476250"/>
                      </a:lnTo>
                      <a:lnTo>
                        <a:pt x="9525" y="476250"/>
                      </a:lnTo>
                      <a:cubicBezTo>
                        <a:pt x="4265" y="476250"/>
                        <a:pt x="0" y="480514"/>
                        <a:pt x="0" y="485775"/>
                      </a:cubicBezTo>
                      <a:cubicBezTo>
                        <a:pt x="0" y="491036"/>
                        <a:pt x="4265" y="495300"/>
                        <a:pt x="9525" y="495300"/>
                      </a:cubicBezTo>
                      <a:lnTo>
                        <a:pt x="485775" y="495300"/>
                      </a:lnTo>
                      <a:cubicBezTo>
                        <a:pt x="491036" y="495300"/>
                        <a:pt x="495300" y="491036"/>
                        <a:pt x="495300" y="485775"/>
                      </a:cubicBezTo>
                      <a:cubicBezTo>
                        <a:pt x="495300" y="480514"/>
                        <a:pt x="491036" y="476250"/>
                        <a:pt x="485775" y="476250"/>
                      </a:cubicBezTo>
                      <a:lnTo>
                        <a:pt x="476250" y="476250"/>
                      </a:lnTo>
                      <a:lnTo>
                        <a:pt x="476250" y="304800"/>
                      </a:lnTo>
                      <a:cubicBezTo>
                        <a:pt x="486771" y="304800"/>
                        <a:pt x="495300" y="296271"/>
                        <a:pt x="495300" y="285750"/>
                      </a:cubicBezTo>
                      <a:close/>
                      <a:moveTo>
                        <a:pt x="476250" y="266700"/>
                      </a:moveTo>
                      <a:lnTo>
                        <a:pt x="476250" y="285750"/>
                      </a:lnTo>
                      <a:lnTo>
                        <a:pt x="371475" y="285750"/>
                      </a:lnTo>
                      <a:lnTo>
                        <a:pt x="371475" y="266700"/>
                      </a:lnTo>
                      <a:close/>
                      <a:moveTo>
                        <a:pt x="314325" y="47625"/>
                      </a:moveTo>
                      <a:lnTo>
                        <a:pt x="257175" y="47625"/>
                      </a:lnTo>
                      <a:lnTo>
                        <a:pt x="257175" y="19050"/>
                      </a:lnTo>
                      <a:lnTo>
                        <a:pt x="314325" y="19050"/>
                      </a:lnTo>
                      <a:close/>
                      <a:moveTo>
                        <a:pt x="123825" y="195739"/>
                      </a:moveTo>
                      <a:lnTo>
                        <a:pt x="247650" y="116110"/>
                      </a:lnTo>
                      <a:lnTo>
                        <a:pt x="371475" y="195739"/>
                      </a:lnTo>
                      <a:lnTo>
                        <a:pt x="371475" y="209550"/>
                      </a:lnTo>
                      <a:lnTo>
                        <a:pt x="123825" y="209550"/>
                      </a:lnTo>
                      <a:close/>
                      <a:moveTo>
                        <a:pt x="19050" y="276225"/>
                      </a:moveTo>
                      <a:lnTo>
                        <a:pt x="123825" y="276225"/>
                      </a:lnTo>
                      <a:lnTo>
                        <a:pt x="123825" y="295275"/>
                      </a:lnTo>
                      <a:lnTo>
                        <a:pt x="19050" y="295275"/>
                      </a:lnTo>
                      <a:close/>
                      <a:moveTo>
                        <a:pt x="38100" y="314325"/>
                      </a:moveTo>
                      <a:lnTo>
                        <a:pt x="123825" y="314325"/>
                      </a:lnTo>
                      <a:lnTo>
                        <a:pt x="123825" y="476250"/>
                      </a:lnTo>
                      <a:lnTo>
                        <a:pt x="38100" y="476250"/>
                      </a:lnTo>
                      <a:close/>
                      <a:moveTo>
                        <a:pt x="238125" y="476250"/>
                      </a:moveTo>
                      <a:lnTo>
                        <a:pt x="200025" y="476250"/>
                      </a:lnTo>
                      <a:lnTo>
                        <a:pt x="200025" y="409575"/>
                      </a:lnTo>
                      <a:cubicBezTo>
                        <a:pt x="200025" y="404314"/>
                        <a:pt x="204289" y="400050"/>
                        <a:pt x="209550" y="400050"/>
                      </a:cubicBezTo>
                      <a:lnTo>
                        <a:pt x="238125" y="400050"/>
                      </a:lnTo>
                      <a:close/>
                      <a:moveTo>
                        <a:pt x="257175" y="476250"/>
                      </a:moveTo>
                      <a:lnTo>
                        <a:pt x="257175" y="400050"/>
                      </a:lnTo>
                      <a:lnTo>
                        <a:pt x="285750" y="400050"/>
                      </a:lnTo>
                      <a:cubicBezTo>
                        <a:pt x="291011" y="400050"/>
                        <a:pt x="295275" y="404314"/>
                        <a:pt x="295275" y="409575"/>
                      </a:cubicBezTo>
                      <a:lnTo>
                        <a:pt x="295275" y="476250"/>
                      </a:lnTo>
                      <a:close/>
                      <a:moveTo>
                        <a:pt x="457200" y="476250"/>
                      </a:moveTo>
                      <a:lnTo>
                        <a:pt x="371475" y="476250"/>
                      </a:lnTo>
                      <a:lnTo>
                        <a:pt x="371475" y="447675"/>
                      </a:lnTo>
                      <a:cubicBezTo>
                        <a:pt x="371475" y="442414"/>
                        <a:pt x="367211" y="438150"/>
                        <a:pt x="361950" y="438150"/>
                      </a:cubicBezTo>
                      <a:cubicBezTo>
                        <a:pt x="356689" y="438150"/>
                        <a:pt x="352425" y="442414"/>
                        <a:pt x="352425" y="447675"/>
                      </a:cubicBezTo>
                      <a:lnTo>
                        <a:pt x="352425" y="476250"/>
                      </a:lnTo>
                      <a:lnTo>
                        <a:pt x="314325" y="476250"/>
                      </a:lnTo>
                      <a:lnTo>
                        <a:pt x="314325" y="409575"/>
                      </a:lnTo>
                      <a:cubicBezTo>
                        <a:pt x="314325" y="393793"/>
                        <a:pt x="301532" y="381000"/>
                        <a:pt x="285750" y="381000"/>
                      </a:cubicBezTo>
                      <a:lnTo>
                        <a:pt x="209550" y="381000"/>
                      </a:lnTo>
                      <a:cubicBezTo>
                        <a:pt x="193768" y="381000"/>
                        <a:pt x="180975" y="393793"/>
                        <a:pt x="180975" y="409575"/>
                      </a:cubicBezTo>
                      <a:lnTo>
                        <a:pt x="180975" y="476250"/>
                      </a:lnTo>
                      <a:lnTo>
                        <a:pt x="142875" y="476250"/>
                      </a:lnTo>
                      <a:lnTo>
                        <a:pt x="142875" y="228600"/>
                      </a:lnTo>
                      <a:lnTo>
                        <a:pt x="352425" y="228600"/>
                      </a:lnTo>
                      <a:lnTo>
                        <a:pt x="352425" y="361950"/>
                      </a:lnTo>
                      <a:cubicBezTo>
                        <a:pt x="352425" y="367211"/>
                        <a:pt x="356689" y="371475"/>
                        <a:pt x="361950" y="371475"/>
                      </a:cubicBezTo>
                      <a:cubicBezTo>
                        <a:pt x="367211" y="371475"/>
                        <a:pt x="371475" y="367211"/>
                        <a:pt x="371475" y="361950"/>
                      </a:cubicBezTo>
                      <a:lnTo>
                        <a:pt x="371475" y="304800"/>
                      </a:lnTo>
                      <a:lnTo>
                        <a:pt x="457200" y="3048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53" name="Forma Livre: Forma 6">
                  <a:extLst>
                    <a:ext uri="{FF2B5EF4-FFF2-40B4-BE49-F238E27FC236}">
                      <a16:creationId xmlns:a16="http://schemas.microsoft.com/office/drawing/2014/main" xmlns="" id="{5552FC86-D48D-47B5-BEB8-4C702460D72A}"/>
                    </a:ext>
                  </a:extLst>
                </p:cNvPr>
                <p:cNvSpPr/>
                <p:nvPr/>
              </p:nvSpPr>
              <p:spPr>
                <a:xfrm>
                  <a:off x="10821176" y="4684179"/>
                  <a:ext cx="381000" cy="114300"/>
                </a:xfrm>
                <a:custGeom>
                  <a:avLst/>
                  <a:gdLst>
                    <a:gd name="connsiteX0" fmla="*/ 342900 w 381000"/>
                    <a:gd name="connsiteY0" fmla="*/ 19050 h 114300"/>
                    <a:gd name="connsiteX1" fmla="*/ 371475 w 381000"/>
                    <a:gd name="connsiteY1" fmla="*/ 19050 h 114300"/>
                    <a:gd name="connsiteX2" fmla="*/ 381000 w 381000"/>
                    <a:gd name="connsiteY2" fmla="*/ 9525 h 114300"/>
                    <a:gd name="connsiteX3" fmla="*/ 371475 w 381000"/>
                    <a:gd name="connsiteY3" fmla="*/ 0 h 114300"/>
                    <a:gd name="connsiteX4" fmla="*/ 342900 w 381000"/>
                    <a:gd name="connsiteY4" fmla="*/ 0 h 114300"/>
                    <a:gd name="connsiteX5" fmla="*/ 333375 w 381000"/>
                    <a:gd name="connsiteY5" fmla="*/ 9525 h 114300"/>
                    <a:gd name="connsiteX6" fmla="*/ 342900 w 381000"/>
                    <a:gd name="connsiteY6" fmla="*/ 19050 h 114300"/>
                    <a:gd name="connsiteX7" fmla="*/ 342900 w 381000"/>
                    <a:gd name="connsiteY7" fmla="*/ 66675 h 114300"/>
                    <a:gd name="connsiteX8" fmla="*/ 371475 w 381000"/>
                    <a:gd name="connsiteY8" fmla="*/ 66675 h 114300"/>
                    <a:gd name="connsiteX9" fmla="*/ 381000 w 381000"/>
                    <a:gd name="connsiteY9" fmla="*/ 57150 h 114300"/>
                    <a:gd name="connsiteX10" fmla="*/ 371475 w 381000"/>
                    <a:gd name="connsiteY10" fmla="*/ 47625 h 114300"/>
                    <a:gd name="connsiteX11" fmla="*/ 342900 w 381000"/>
                    <a:gd name="connsiteY11" fmla="*/ 47625 h 114300"/>
                    <a:gd name="connsiteX12" fmla="*/ 333375 w 381000"/>
                    <a:gd name="connsiteY12" fmla="*/ 57150 h 114300"/>
                    <a:gd name="connsiteX13" fmla="*/ 342900 w 381000"/>
                    <a:gd name="connsiteY13" fmla="*/ 66675 h 114300"/>
                    <a:gd name="connsiteX14" fmla="*/ 342900 w 381000"/>
                    <a:gd name="connsiteY14" fmla="*/ 114300 h 114300"/>
                    <a:gd name="connsiteX15" fmla="*/ 371475 w 381000"/>
                    <a:gd name="connsiteY15" fmla="*/ 114300 h 114300"/>
                    <a:gd name="connsiteX16" fmla="*/ 381000 w 381000"/>
                    <a:gd name="connsiteY16" fmla="*/ 104775 h 114300"/>
                    <a:gd name="connsiteX17" fmla="*/ 371475 w 381000"/>
                    <a:gd name="connsiteY17" fmla="*/ 95250 h 114300"/>
                    <a:gd name="connsiteX18" fmla="*/ 342900 w 381000"/>
                    <a:gd name="connsiteY18" fmla="*/ 95250 h 114300"/>
                    <a:gd name="connsiteX19" fmla="*/ 333375 w 381000"/>
                    <a:gd name="connsiteY19" fmla="*/ 104775 h 114300"/>
                    <a:gd name="connsiteX20" fmla="*/ 342900 w 381000"/>
                    <a:gd name="connsiteY20" fmla="*/ 114300 h 114300"/>
                    <a:gd name="connsiteX21" fmla="*/ 38100 w 381000"/>
                    <a:gd name="connsiteY21" fmla="*/ 0 h 114300"/>
                    <a:gd name="connsiteX22" fmla="*/ 9525 w 381000"/>
                    <a:gd name="connsiteY22" fmla="*/ 0 h 114300"/>
                    <a:gd name="connsiteX23" fmla="*/ 0 w 381000"/>
                    <a:gd name="connsiteY23" fmla="*/ 9525 h 114300"/>
                    <a:gd name="connsiteX24" fmla="*/ 9525 w 381000"/>
                    <a:gd name="connsiteY24" fmla="*/ 19050 h 114300"/>
                    <a:gd name="connsiteX25" fmla="*/ 38100 w 381000"/>
                    <a:gd name="connsiteY25" fmla="*/ 19050 h 114300"/>
                    <a:gd name="connsiteX26" fmla="*/ 47625 w 381000"/>
                    <a:gd name="connsiteY26" fmla="*/ 9525 h 114300"/>
                    <a:gd name="connsiteX27" fmla="*/ 38100 w 381000"/>
                    <a:gd name="connsiteY27" fmla="*/ 0 h 114300"/>
                    <a:gd name="connsiteX28" fmla="*/ 38100 w 381000"/>
                    <a:gd name="connsiteY28" fmla="*/ 47625 h 114300"/>
                    <a:gd name="connsiteX29" fmla="*/ 9525 w 381000"/>
                    <a:gd name="connsiteY29" fmla="*/ 47625 h 114300"/>
                    <a:gd name="connsiteX30" fmla="*/ 0 w 381000"/>
                    <a:gd name="connsiteY30" fmla="*/ 57150 h 114300"/>
                    <a:gd name="connsiteX31" fmla="*/ 9525 w 381000"/>
                    <a:gd name="connsiteY31" fmla="*/ 66675 h 114300"/>
                    <a:gd name="connsiteX32" fmla="*/ 38100 w 381000"/>
                    <a:gd name="connsiteY32" fmla="*/ 66675 h 114300"/>
                    <a:gd name="connsiteX33" fmla="*/ 47625 w 381000"/>
                    <a:gd name="connsiteY33" fmla="*/ 57150 h 114300"/>
                    <a:gd name="connsiteX34" fmla="*/ 38100 w 381000"/>
                    <a:gd name="connsiteY34" fmla="*/ 47625 h 114300"/>
                    <a:gd name="connsiteX35" fmla="*/ 38100 w 381000"/>
                    <a:gd name="connsiteY35" fmla="*/ 95250 h 114300"/>
                    <a:gd name="connsiteX36" fmla="*/ 9525 w 381000"/>
                    <a:gd name="connsiteY36" fmla="*/ 95250 h 114300"/>
                    <a:gd name="connsiteX37" fmla="*/ 0 w 381000"/>
                    <a:gd name="connsiteY37" fmla="*/ 104775 h 114300"/>
                    <a:gd name="connsiteX38" fmla="*/ 9525 w 381000"/>
                    <a:gd name="connsiteY38" fmla="*/ 114300 h 114300"/>
                    <a:gd name="connsiteX39" fmla="*/ 38100 w 381000"/>
                    <a:gd name="connsiteY39" fmla="*/ 114300 h 114300"/>
                    <a:gd name="connsiteX40" fmla="*/ 47625 w 381000"/>
                    <a:gd name="connsiteY40" fmla="*/ 104775 h 114300"/>
                    <a:gd name="connsiteX41" fmla="*/ 38100 w 381000"/>
                    <a:gd name="connsiteY41" fmla="*/ 952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1000" h="114300">
                      <a:moveTo>
                        <a:pt x="342900" y="19050"/>
                      </a:moveTo>
                      <a:lnTo>
                        <a:pt x="371475" y="19050"/>
                      </a:lnTo>
                      <a:cubicBezTo>
                        <a:pt x="376736" y="19050"/>
                        <a:pt x="381000" y="14786"/>
                        <a:pt x="381000" y="9525"/>
                      </a:cubicBezTo>
                      <a:cubicBezTo>
                        <a:pt x="381000" y="4264"/>
                        <a:pt x="376736" y="0"/>
                        <a:pt x="371475" y="0"/>
                      </a:cubicBezTo>
                      <a:lnTo>
                        <a:pt x="342900" y="0"/>
                      </a:lnTo>
                      <a:cubicBezTo>
                        <a:pt x="337639" y="0"/>
                        <a:pt x="333375" y="4264"/>
                        <a:pt x="333375" y="9525"/>
                      </a:cubicBezTo>
                      <a:cubicBezTo>
                        <a:pt x="333375" y="14786"/>
                        <a:pt x="337639" y="19050"/>
                        <a:pt x="342900" y="19050"/>
                      </a:cubicBezTo>
                      <a:close/>
                      <a:moveTo>
                        <a:pt x="342900" y="66675"/>
                      </a:moveTo>
                      <a:lnTo>
                        <a:pt x="371475" y="66675"/>
                      </a:lnTo>
                      <a:cubicBezTo>
                        <a:pt x="376736" y="66675"/>
                        <a:pt x="381000" y="62411"/>
                        <a:pt x="381000" y="57150"/>
                      </a:cubicBezTo>
                      <a:cubicBezTo>
                        <a:pt x="381000" y="51889"/>
                        <a:pt x="376736" y="47625"/>
                        <a:pt x="371475" y="47625"/>
                      </a:cubicBezTo>
                      <a:lnTo>
                        <a:pt x="342900" y="47625"/>
                      </a:lnTo>
                      <a:cubicBezTo>
                        <a:pt x="337639" y="47625"/>
                        <a:pt x="333375" y="51889"/>
                        <a:pt x="333375" y="57150"/>
                      </a:cubicBezTo>
                      <a:cubicBezTo>
                        <a:pt x="333375" y="62411"/>
                        <a:pt x="337639" y="66675"/>
                        <a:pt x="342900" y="66675"/>
                      </a:cubicBezTo>
                      <a:close/>
                      <a:moveTo>
                        <a:pt x="342900" y="114300"/>
                      </a:moveTo>
                      <a:lnTo>
                        <a:pt x="371475" y="114300"/>
                      </a:lnTo>
                      <a:cubicBezTo>
                        <a:pt x="376736" y="114300"/>
                        <a:pt x="381000" y="110036"/>
                        <a:pt x="381000" y="104775"/>
                      </a:cubicBezTo>
                      <a:cubicBezTo>
                        <a:pt x="381000" y="99514"/>
                        <a:pt x="376736" y="95250"/>
                        <a:pt x="371475" y="95250"/>
                      </a:cubicBezTo>
                      <a:lnTo>
                        <a:pt x="342900" y="95250"/>
                      </a:lnTo>
                      <a:cubicBezTo>
                        <a:pt x="337639" y="95250"/>
                        <a:pt x="333375" y="99514"/>
                        <a:pt x="333375" y="104775"/>
                      </a:cubicBezTo>
                      <a:cubicBezTo>
                        <a:pt x="333375" y="110036"/>
                        <a:pt x="337639" y="114300"/>
                        <a:pt x="342900" y="114300"/>
                      </a:cubicBezTo>
                      <a:close/>
                      <a:moveTo>
                        <a:pt x="38100" y="0"/>
                      </a:moveTo>
                      <a:lnTo>
                        <a:pt x="9525" y="0"/>
                      </a:lnTo>
                      <a:cubicBezTo>
                        <a:pt x="4264" y="0"/>
                        <a:pt x="0" y="4264"/>
                        <a:pt x="0" y="9525"/>
                      </a:cubicBezTo>
                      <a:cubicBezTo>
                        <a:pt x="0" y="14786"/>
                        <a:pt x="4264" y="19050"/>
                        <a:pt x="9525" y="19050"/>
                      </a:cubicBezTo>
                      <a:lnTo>
                        <a:pt x="38100" y="19050"/>
                      </a:lnTo>
                      <a:cubicBezTo>
                        <a:pt x="43361" y="19050"/>
                        <a:pt x="47625" y="14786"/>
                        <a:pt x="47625" y="9525"/>
                      </a:cubicBezTo>
                      <a:cubicBezTo>
                        <a:pt x="47625" y="4264"/>
                        <a:pt x="43361" y="0"/>
                        <a:pt x="38100" y="0"/>
                      </a:cubicBezTo>
                      <a:close/>
                      <a:moveTo>
                        <a:pt x="38100" y="47625"/>
                      </a:moveTo>
                      <a:lnTo>
                        <a:pt x="9525" y="47625"/>
                      </a:lnTo>
                      <a:cubicBezTo>
                        <a:pt x="4264" y="47625"/>
                        <a:pt x="0" y="51889"/>
                        <a:pt x="0" y="57150"/>
                      </a:cubicBezTo>
                      <a:cubicBezTo>
                        <a:pt x="0" y="62411"/>
                        <a:pt x="4264" y="66675"/>
                        <a:pt x="9525" y="66675"/>
                      </a:cubicBezTo>
                      <a:lnTo>
                        <a:pt x="38100" y="66675"/>
                      </a:lnTo>
                      <a:cubicBezTo>
                        <a:pt x="43361" y="66675"/>
                        <a:pt x="47625" y="62411"/>
                        <a:pt x="47625" y="57150"/>
                      </a:cubicBezTo>
                      <a:cubicBezTo>
                        <a:pt x="47625" y="51889"/>
                        <a:pt x="43361" y="47625"/>
                        <a:pt x="38100" y="47625"/>
                      </a:cubicBezTo>
                      <a:close/>
                      <a:moveTo>
                        <a:pt x="38100" y="95250"/>
                      </a:moveTo>
                      <a:lnTo>
                        <a:pt x="9525" y="95250"/>
                      </a:lnTo>
                      <a:cubicBezTo>
                        <a:pt x="4264" y="95250"/>
                        <a:pt x="0" y="99514"/>
                        <a:pt x="0" y="104775"/>
                      </a:cubicBezTo>
                      <a:cubicBezTo>
                        <a:pt x="0" y="110036"/>
                        <a:pt x="4264" y="114300"/>
                        <a:pt x="9525" y="114300"/>
                      </a:cubicBezTo>
                      <a:lnTo>
                        <a:pt x="38100" y="114300"/>
                      </a:lnTo>
                      <a:cubicBezTo>
                        <a:pt x="43361" y="114300"/>
                        <a:pt x="47625" y="110036"/>
                        <a:pt x="47625" y="104775"/>
                      </a:cubicBezTo>
                      <a:cubicBezTo>
                        <a:pt x="47625" y="99514"/>
                        <a:pt x="43361" y="95250"/>
                        <a:pt x="38100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EB6027D9-890C-4EA2-954D-F0A8CF04DF1D}"/>
                </a:ext>
              </a:extLst>
            </p:cNvPr>
            <p:cNvSpPr txBox="1"/>
            <p:nvPr/>
          </p:nvSpPr>
          <p:spPr>
            <a:xfrm>
              <a:off x="10295016" y="5508116"/>
              <a:ext cx="1100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E8D43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58</a:t>
              </a:r>
              <a:r>
                <a:rPr lang="pt-BR" sz="14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anos de atuação</a:t>
              </a:r>
            </a:p>
          </p:txBody>
        </p:sp>
      </p:grpSp>
      <p:pic>
        <p:nvPicPr>
          <p:cNvPr id="56" name="Imagem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266" y="902730"/>
            <a:ext cx="790110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-4.81481E-6 L 0.00078 0.04838 " pathEditMode="relative" rAng="0" ptsTypes="AA">
                                      <p:cBhvr>
                                        <p:cTn id="11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0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4.81481E-6 L 0.00078 0.04838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 -4.81481E-6 L 0.00078 0.04838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0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 -4.81481E-6 L 0.00078 0.04838 " pathEditMode="relative" rAng="0" ptsTypes="AA">
                                      <p:cBhvr>
                                        <p:cTn id="32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 -4.81481E-6 L 0.00078 0.04838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0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4.81481E-6 L 0.00078 0.04838 " pathEditMode="relative" rAng="0" ptsTypes="AA">
                                      <p:cBhvr>
                                        <p:cTn id="46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0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 -4.81481E-6 L 0.00078 0.04838 " pathEditMode="relative" rAng="0" ptsTypes="AA">
                                      <p:cBhvr>
                                        <p:cTn id="53" dur="7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0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0 -4.81481E-6 L 0.00078 0.04838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13690" cy="50792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4" name="CaixaDeTexto 13"/>
          <p:cNvSpPr txBox="1"/>
          <p:nvPr/>
        </p:nvSpPr>
        <p:spPr>
          <a:xfrm>
            <a:off x="8113690" y="0"/>
            <a:ext cx="1030310" cy="50792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Pentágono 14"/>
          <p:cNvSpPr/>
          <p:nvPr/>
        </p:nvSpPr>
        <p:spPr>
          <a:xfrm>
            <a:off x="7418231" y="1609859"/>
            <a:ext cx="1558344" cy="592428"/>
          </a:xfrm>
          <a:prstGeom prst="homePlate">
            <a:avLst/>
          </a:prstGeom>
          <a:solidFill>
            <a:srgbClr val="CC76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2022 ...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94738" y="283335"/>
            <a:ext cx="278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  <a:latin typeface="Arial Black" panose="020B0A04020102020204" pitchFamily="34" charset="0"/>
              </a:rPr>
              <a:t>MARCOS DA HISTÓRIA DA EPB</a:t>
            </a:r>
          </a:p>
        </p:txBody>
      </p:sp>
    </p:spTree>
    <p:extLst>
      <p:ext uri="{BB962C8B-B14F-4D97-AF65-F5344CB8AC3E}">
        <p14:creationId xmlns:p14="http://schemas.microsoft.com/office/powerpoint/2010/main" val="86203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76573" y="877785"/>
            <a:ext cx="4314380" cy="626638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>
              <a:tabLst>
                <a:tab pos="228600" algn="r"/>
                <a:tab pos="2806700" algn="ctr"/>
                <a:tab pos="5611813" algn="r"/>
              </a:tabLst>
              <a:defRPr/>
            </a:pPr>
            <a: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VISÃO e MISSÃO </a:t>
            </a:r>
            <a:endParaRPr lang="en-US" sz="2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32374" y="1721173"/>
            <a:ext cx="5270900" cy="31649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228600" algn="r"/>
                <a:tab pos="2806700" algn="ctr"/>
                <a:tab pos="5611813" algn="r"/>
              </a:tabLst>
              <a:defRPr/>
            </a:pPr>
            <a:r>
              <a:rPr lang="en-US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VISÃO:</a:t>
            </a:r>
            <a:r>
              <a:rPr lang="en-US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conhecida, como referência de assuntos de educação, voltada para a melhoria das relações familiares.</a:t>
            </a: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228600" algn="r"/>
                <a:tab pos="2806700" algn="ctr"/>
                <a:tab pos="5611813" algn="r"/>
              </a:tabLst>
              <a:defRPr/>
            </a:pPr>
            <a:r>
              <a:rPr lang="en-US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MISSÃO:</a:t>
            </a:r>
            <a:r>
              <a:rPr lang="en-US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Ajudar pais, futuros pais e agentes educadores a formar verdadeiros cidadãos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SzPct val="50000"/>
            </a:pPr>
            <a:endParaRPr lang="pt-BR" sz="24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2374" y="298552"/>
            <a:ext cx="90907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228600" algn="r"/>
                <a:tab pos="2806700" algn="ctr"/>
                <a:tab pos="5611813" algn="r"/>
              </a:tabLst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tabLst>
                <a:tab pos="228600" algn="r"/>
                <a:tab pos="2806700" algn="ctr"/>
                <a:tab pos="5611813" algn="r"/>
              </a:tabLst>
              <a:defRPr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tabLst>
                <a:tab pos="228600" algn="r"/>
                <a:tab pos="2806700" algn="ctr"/>
                <a:tab pos="5611813" algn="r"/>
              </a:tabLst>
              <a:defRPr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CBEF5D62-396D-4F4E-9356-4EF360B4C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219" y="2083656"/>
            <a:ext cx="3749781" cy="2605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54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ítulo 4"/>
          <p:cNvSpPr>
            <a:spLocks noGrp="1"/>
          </p:cNvSpPr>
          <p:nvPr>
            <p:ph type="title"/>
          </p:nvPr>
        </p:nvSpPr>
        <p:spPr>
          <a:xfrm>
            <a:off x="1738648" y="857547"/>
            <a:ext cx="6439437" cy="626638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>
              <a:tabLst>
                <a:tab pos="228600" algn="r"/>
                <a:tab pos="2806700" algn="ctr"/>
                <a:tab pos="5611813" algn="r"/>
              </a:tabLst>
              <a:defRPr/>
            </a:pPr>
            <a:r>
              <a:rPr lang="pt-BR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 METODOLOGIA</a:t>
            </a:r>
            <a:endParaRPr lang="en-US" sz="2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244699" y="1663808"/>
            <a:ext cx="869323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8116"/>
                </a:solidFill>
              </a:rPr>
              <a:t>OBJETIVOS</a:t>
            </a:r>
            <a:r>
              <a:rPr lang="pt-BR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conscientizar os pais de sua responsabilidade e do seu papel como primeiros educadores;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atualizar e transmitir conhecimentos básicos de psicologia e técnicas pedagógicas;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promover maior aproximação entre família e escola;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valorizar, fortalecer e defender a família. </a:t>
            </a:r>
          </a:p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rgbClr val="FF8116"/>
                </a:solidFill>
              </a:rPr>
              <a:t>METODOLOGIA</a:t>
            </a:r>
            <a:r>
              <a:rPr lang="pt-BR" sz="2400" dirty="0"/>
              <a:t>: por meio de Círculos de Debates.</a:t>
            </a:r>
          </a:p>
        </p:txBody>
      </p:sp>
    </p:spTree>
    <p:extLst>
      <p:ext uri="{BB962C8B-B14F-4D97-AF65-F5344CB8AC3E}">
        <p14:creationId xmlns:p14="http://schemas.microsoft.com/office/powerpoint/2010/main" val="195832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4936" y="921471"/>
            <a:ext cx="4829577" cy="626638"/>
          </a:xfrm>
          <a:ln>
            <a:solidFill>
              <a:srgbClr val="FF8116"/>
            </a:solidFill>
          </a:ln>
        </p:spPr>
        <p:txBody>
          <a:bodyPr/>
          <a:lstStyle/>
          <a:p>
            <a:pPr algn="ctr"/>
            <a:r>
              <a:rPr lang="pt-B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CAUSA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0921" y="1947392"/>
            <a:ext cx="3788804" cy="2920822"/>
          </a:xfrm>
          <a:gradFill flip="none" rotWithShape="1">
            <a:gsLst>
              <a:gs pos="0">
                <a:srgbClr val="CC766F">
                  <a:shade val="30000"/>
                  <a:satMod val="115000"/>
                </a:srgbClr>
              </a:gs>
              <a:gs pos="50000">
                <a:srgbClr val="CC766F">
                  <a:shade val="67500"/>
                  <a:satMod val="115000"/>
                </a:srgbClr>
              </a:gs>
              <a:gs pos="100000">
                <a:srgbClr val="CC766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marL="0" indent="0" algn="ctr">
              <a:buNone/>
            </a:pPr>
            <a:endParaRPr lang="pt-BR" sz="1400" dirty="0"/>
          </a:p>
          <a:p>
            <a:pPr marL="0" indent="0" algn="ctr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Formar pessoas felizes, emocionalmente equilibradas e socialmente responsáveis</a:t>
            </a:r>
            <a:r>
              <a:rPr lang="pt-BR" dirty="0"/>
              <a:t>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9144">
            <a:off x="4220385" y="1678837"/>
            <a:ext cx="4533717" cy="274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82795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5998</TotalTime>
  <Words>1116</Words>
  <Application>Microsoft Office PowerPoint</Application>
  <PresentationFormat>Apresentação na tela (16:9)</PresentationFormat>
  <Paragraphs>107</Paragraphs>
  <Slides>18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Segoe UI</vt:lpstr>
      <vt:lpstr>Segoe UI Black</vt:lpstr>
      <vt:lpstr>Times New Roman</vt:lpstr>
      <vt:lpstr>Wingdings</vt:lpstr>
      <vt:lpstr>Personalizar design</vt:lpstr>
      <vt:lpstr>Apresentação do PowerPoint</vt:lpstr>
      <vt:lpstr>Apresentação do PowerPoint</vt:lpstr>
      <vt:lpstr>MISSÃO</vt:lpstr>
      <vt:lpstr>OBJETIVO MAIOR</vt:lpstr>
      <vt:lpstr>Apresentação do PowerPoint</vt:lpstr>
      <vt:lpstr>Apresentação do PowerPoint</vt:lpstr>
      <vt:lpstr>VISÃO e MISSÃO </vt:lpstr>
      <vt:lpstr>OBJETIVOS e METODOLOGIA</vt:lpstr>
      <vt:lpstr>NOSSA CAUSA</vt:lpstr>
      <vt:lpstr> PADRONIZAÇÃO &amp; COMPROMISSO </vt:lpstr>
      <vt:lpstr>Apresentação do PowerPoint</vt:lpstr>
      <vt:lpstr>Apresentação do PowerPoint</vt:lpstr>
      <vt:lpstr> ESTRUTURA  LEGAL </vt:lpstr>
      <vt:lpstr> PÚBLICO ALVO </vt:lpstr>
      <vt:lpstr> ATIVIDADES </vt:lpstr>
      <vt:lpstr> TEMÁRIO </vt:lpstr>
      <vt:lpstr>VAMOS CRESCER JUNTOS!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Goes</dc:creator>
  <cp:lastModifiedBy>José Geraldo Santos</cp:lastModifiedBy>
  <cp:revision>100</cp:revision>
  <dcterms:modified xsi:type="dcterms:W3CDTF">2022-04-28T18:55:18Z</dcterms:modified>
</cp:coreProperties>
</file>