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791" r:id="rId2"/>
  </p:sldMasterIdLst>
  <p:notesMasterIdLst>
    <p:notesMasterId r:id="rId30"/>
  </p:notesMasterIdLst>
  <p:sldIdLst>
    <p:sldId id="342" r:id="rId3"/>
    <p:sldId id="338" r:id="rId4"/>
    <p:sldId id="324" r:id="rId5"/>
    <p:sldId id="340" r:id="rId6"/>
    <p:sldId id="300" r:id="rId7"/>
    <p:sldId id="336" r:id="rId8"/>
    <p:sldId id="322" r:id="rId9"/>
    <p:sldId id="299" r:id="rId10"/>
    <p:sldId id="306" r:id="rId11"/>
    <p:sldId id="325" r:id="rId12"/>
    <p:sldId id="309" r:id="rId13"/>
    <p:sldId id="326" r:id="rId14"/>
    <p:sldId id="327" r:id="rId15"/>
    <p:sldId id="328" r:id="rId16"/>
    <p:sldId id="329" r:id="rId17"/>
    <p:sldId id="330" r:id="rId18"/>
    <p:sldId id="339" r:id="rId19"/>
    <p:sldId id="331" r:id="rId20"/>
    <p:sldId id="332" r:id="rId21"/>
    <p:sldId id="334" r:id="rId22"/>
    <p:sldId id="333" r:id="rId23"/>
    <p:sldId id="314" r:id="rId24"/>
    <p:sldId id="335" r:id="rId25"/>
    <p:sldId id="315" r:id="rId26"/>
    <p:sldId id="337" r:id="rId27"/>
    <p:sldId id="341" r:id="rId28"/>
    <p:sldId id="282" r:id="rId29"/>
  </p:sldIdLst>
  <p:sldSz cx="9144000" cy="5143500" type="screen16x9"/>
  <p:notesSz cx="6858000" cy="9144000"/>
  <p:embeddedFontLst>
    <p:embeddedFont>
      <p:font typeface="Inter" panose="02000503000000020004" pitchFamily="2" charset="0"/>
      <p:regular r:id="rId31"/>
      <p:bold r:id="rId32"/>
    </p:embeddedFont>
    <p:embeddedFont>
      <p:font typeface="Calibri" panose="020F0502020204030204"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Syncopate" panose="02060507000000020003" pitchFamily="18" charset="0"/>
      <p:regular r:id="rId41"/>
      <p:bold r:id="rId42"/>
    </p:embeddedFont>
    <p:embeddedFont>
      <p:font typeface="Inter Medium" panose="02000503000000020004"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2"/>
    <a:srgbClr val="FF5F00"/>
    <a:srgbClr val="3A6587"/>
    <a:srgbClr val="B8C8D5"/>
    <a:srgbClr val="3B6688"/>
    <a:srgbClr val="FFC62C"/>
    <a:srgbClr val="F16122"/>
    <a:srgbClr val="5FD0DF"/>
    <a:srgbClr val="04AF4B"/>
    <a:srgbClr val="FFC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A1D5-F228-46A4-83ED-1C51CC292A62}" v="16" dt="2022-08-15T00:35:14.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562" autoAdjust="0"/>
  </p:normalViewPr>
  <p:slideViewPr>
    <p:cSldViewPr snapToGrid="0">
      <p:cViewPr varScale="1">
        <p:scale>
          <a:sx n="72" d="100"/>
          <a:sy n="72"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Alberto Wobeto" userId="949390778498db3e" providerId="LiveId" clId="{0792A1D5-F228-46A4-83ED-1C51CC292A62}"/>
    <pc:docChg chg="undo redo custSel addSld delSld modSld sldOrd modMainMaster">
      <pc:chgData name="José Alberto Wobeto" userId="949390778498db3e" providerId="LiveId" clId="{0792A1D5-F228-46A4-83ED-1C51CC292A62}" dt="2022-08-15T00:37:55.307" v="418" actId="2696"/>
      <pc:docMkLst>
        <pc:docMk/>
      </pc:docMkLst>
      <pc:sldChg chg="del">
        <pc:chgData name="José Alberto Wobeto" userId="949390778498db3e" providerId="LiveId" clId="{0792A1D5-F228-46A4-83ED-1C51CC292A62}" dt="2022-08-13T16:35:29.210" v="0" actId="47"/>
        <pc:sldMkLst>
          <pc:docMk/>
          <pc:sldMk cId="0" sldId="259"/>
        </pc:sldMkLst>
      </pc:sldChg>
      <pc:sldChg chg="addSp delSp modSp del mod">
        <pc:chgData name="José Alberto Wobeto" userId="949390778498db3e" providerId="LiveId" clId="{0792A1D5-F228-46A4-83ED-1C51CC292A62}" dt="2022-08-15T00:37:55.307" v="418" actId="2696"/>
        <pc:sldMkLst>
          <pc:docMk/>
          <pc:sldMk cId="0" sldId="270"/>
        </pc:sldMkLst>
        <pc:grpChg chg="add del mod">
          <ac:chgData name="José Alberto Wobeto" userId="949390778498db3e" providerId="LiveId" clId="{0792A1D5-F228-46A4-83ED-1C51CC292A62}" dt="2022-08-15T00:37:40.741" v="417" actId="1076"/>
          <ac:grpSpMkLst>
            <pc:docMk/>
            <pc:sldMk cId="0" sldId="270"/>
            <ac:grpSpMk id="2" creationId="{2465E7EC-6EF8-E458-0440-72C539F55780}"/>
          </ac:grpSpMkLst>
        </pc:grpChg>
        <pc:picChg chg="add del mod">
          <ac:chgData name="José Alberto Wobeto" userId="949390778498db3e" providerId="LiveId" clId="{0792A1D5-F228-46A4-83ED-1C51CC292A62}" dt="2022-08-15T00:35:52.792" v="405" actId="1076"/>
          <ac:picMkLst>
            <pc:docMk/>
            <pc:sldMk cId="0" sldId="270"/>
            <ac:picMk id="3" creationId="{E6E1479F-C8C4-3274-1B79-85140A289F07}"/>
          </ac:picMkLst>
        </pc:picChg>
      </pc:sldChg>
      <pc:sldChg chg="del">
        <pc:chgData name="José Alberto Wobeto" userId="949390778498db3e" providerId="LiveId" clId="{0792A1D5-F228-46A4-83ED-1C51CC292A62}" dt="2022-08-13T16:41:05.202" v="16" actId="47"/>
        <pc:sldMkLst>
          <pc:docMk/>
          <pc:sldMk cId="0" sldId="275"/>
        </pc:sldMkLst>
      </pc:sldChg>
      <pc:sldChg chg="del">
        <pc:chgData name="José Alberto Wobeto" userId="949390778498db3e" providerId="LiveId" clId="{0792A1D5-F228-46A4-83ED-1C51CC292A62}" dt="2022-08-13T16:36:05.257" v="2" actId="47"/>
        <pc:sldMkLst>
          <pc:docMk/>
          <pc:sldMk cId="2367089474" sldId="279"/>
        </pc:sldMkLst>
      </pc:sldChg>
      <pc:sldChg chg="del">
        <pc:chgData name="José Alberto Wobeto" userId="949390778498db3e" providerId="LiveId" clId="{0792A1D5-F228-46A4-83ED-1C51CC292A62}" dt="2022-08-13T16:39:44.625" v="14" actId="47"/>
        <pc:sldMkLst>
          <pc:docMk/>
          <pc:sldMk cId="3882960474" sldId="281"/>
        </pc:sldMkLst>
      </pc:sldChg>
      <pc:sldChg chg="del">
        <pc:chgData name="José Alberto Wobeto" userId="949390778498db3e" providerId="LiveId" clId="{0792A1D5-F228-46A4-83ED-1C51CC292A62}" dt="2022-08-13T16:44:08.561" v="36" actId="47"/>
        <pc:sldMkLst>
          <pc:docMk/>
          <pc:sldMk cId="1535072333" sldId="284"/>
        </pc:sldMkLst>
      </pc:sldChg>
      <pc:sldChg chg="del">
        <pc:chgData name="José Alberto Wobeto" userId="949390778498db3e" providerId="LiveId" clId="{0792A1D5-F228-46A4-83ED-1C51CC292A62}" dt="2022-08-13T16:35:57.602" v="1" actId="47"/>
        <pc:sldMkLst>
          <pc:docMk/>
          <pc:sldMk cId="2712527120" sldId="289"/>
        </pc:sldMkLst>
      </pc:sldChg>
      <pc:sldChg chg="del">
        <pc:chgData name="José Alberto Wobeto" userId="949390778498db3e" providerId="LiveId" clId="{0792A1D5-F228-46A4-83ED-1C51CC292A62}" dt="2022-08-13T16:41:21.042" v="17" actId="47"/>
        <pc:sldMkLst>
          <pc:docMk/>
          <pc:sldMk cId="3232040498" sldId="291"/>
        </pc:sldMkLst>
      </pc:sldChg>
      <pc:sldChg chg="modSp del mod ord">
        <pc:chgData name="José Alberto Wobeto" userId="949390778498db3e" providerId="LiveId" clId="{0792A1D5-F228-46A4-83ED-1C51CC292A62}" dt="2022-08-13T16:57:32.400" v="270" actId="47"/>
        <pc:sldMkLst>
          <pc:docMk/>
          <pc:sldMk cId="3148634925" sldId="292"/>
        </pc:sldMkLst>
        <pc:spChg chg="mod">
          <ac:chgData name="José Alberto Wobeto" userId="949390778498db3e" providerId="LiveId" clId="{0792A1D5-F228-46A4-83ED-1C51CC292A62}" dt="2022-08-13T16:56:37.878" v="263" actId="1076"/>
          <ac:spMkLst>
            <pc:docMk/>
            <pc:sldMk cId="3148634925" sldId="292"/>
            <ac:spMk id="5" creationId="{AFF86431-ECE4-4FA7-DC76-7AC4B6A3EEC6}"/>
          </ac:spMkLst>
        </pc:spChg>
      </pc:sldChg>
      <pc:sldChg chg="del">
        <pc:chgData name="José Alberto Wobeto" userId="949390778498db3e" providerId="LiveId" clId="{0792A1D5-F228-46A4-83ED-1C51CC292A62}" dt="2022-08-13T16:36:08.926" v="3" actId="47"/>
        <pc:sldMkLst>
          <pc:docMk/>
          <pc:sldMk cId="2131959983" sldId="293"/>
        </pc:sldMkLst>
      </pc:sldChg>
      <pc:sldChg chg="del">
        <pc:chgData name="José Alberto Wobeto" userId="949390778498db3e" providerId="LiveId" clId="{0792A1D5-F228-46A4-83ED-1C51CC292A62}" dt="2022-08-13T16:44:26.447" v="37" actId="47"/>
        <pc:sldMkLst>
          <pc:docMk/>
          <pc:sldMk cId="1162406446" sldId="294"/>
        </pc:sldMkLst>
      </pc:sldChg>
      <pc:sldChg chg="modSp mod">
        <pc:chgData name="José Alberto Wobeto" userId="949390778498db3e" providerId="LiveId" clId="{0792A1D5-F228-46A4-83ED-1C51CC292A62}" dt="2022-08-13T16:53:40.976" v="260" actId="113"/>
        <pc:sldMkLst>
          <pc:docMk/>
          <pc:sldMk cId="1060331831" sldId="295"/>
        </pc:sldMkLst>
        <pc:spChg chg="mod">
          <ac:chgData name="José Alberto Wobeto" userId="949390778498db3e" providerId="LiveId" clId="{0792A1D5-F228-46A4-83ED-1C51CC292A62}" dt="2022-08-13T16:53:40.976" v="260" actId="113"/>
          <ac:spMkLst>
            <pc:docMk/>
            <pc:sldMk cId="1060331831" sldId="295"/>
            <ac:spMk id="2" creationId="{1C31FE3F-3176-86E4-8D39-0881ABD5956F}"/>
          </ac:spMkLst>
        </pc:spChg>
      </pc:sldChg>
      <pc:sldChg chg="del">
        <pc:chgData name="José Alberto Wobeto" userId="949390778498db3e" providerId="LiveId" clId="{0792A1D5-F228-46A4-83ED-1C51CC292A62}" dt="2022-08-13T17:10:13.930" v="331" actId="47"/>
        <pc:sldMkLst>
          <pc:docMk/>
          <pc:sldMk cId="2954681597" sldId="307"/>
        </pc:sldMkLst>
      </pc:sldChg>
      <pc:sldChg chg="modSp mod">
        <pc:chgData name="José Alberto Wobeto" userId="949390778498db3e" providerId="LiveId" clId="{0792A1D5-F228-46A4-83ED-1C51CC292A62}" dt="2022-08-13T17:11:35.169" v="338"/>
        <pc:sldMkLst>
          <pc:docMk/>
          <pc:sldMk cId="3761669529" sldId="311"/>
        </pc:sldMkLst>
        <pc:spChg chg="mod">
          <ac:chgData name="José Alberto Wobeto" userId="949390778498db3e" providerId="LiveId" clId="{0792A1D5-F228-46A4-83ED-1C51CC292A62}" dt="2022-08-13T17:11:35.169" v="338"/>
          <ac:spMkLst>
            <pc:docMk/>
            <pc:sldMk cId="3761669529" sldId="311"/>
            <ac:spMk id="2" creationId="{6A372147-C135-A857-591C-6A0D165762E4}"/>
          </ac:spMkLst>
        </pc:spChg>
        <pc:spChg chg="mod">
          <ac:chgData name="José Alberto Wobeto" userId="949390778498db3e" providerId="LiveId" clId="{0792A1D5-F228-46A4-83ED-1C51CC292A62}" dt="2022-08-13T17:11:21.160" v="337"/>
          <ac:spMkLst>
            <pc:docMk/>
            <pc:sldMk cId="3761669529" sldId="311"/>
            <ac:spMk id="3" creationId="{5E78B743-914D-AA56-E5D8-2256752905B9}"/>
          </ac:spMkLst>
        </pc:spChg>
      </pc:sldChg>
      <pc:sldChg chg="modSp mod">
        <pc:chgData name="José Alberto Wobeto" userId="949390778498db3e" providerId="LiveId" clId="{0792A1D5-F228-46A4-83ED-1C51CC292A62}" dt="2022-08-13T17:11:00.273" v="336" actId="27636"/>
        <pc:sldMkLst>
          <pc:docMk/>
          <pc:sldMk cId="107430816" sldId="312"/>
        </pc:sldMkLst>
        <pc:spChg chg="mod">
          <ac:chgData name="José Alberto Wobeto" userId="949390778498db3e" providerId="LiveId" clId="{0792A1D5-F228-46A4-83ED-1C51CC292A62}" dt="2022-08-13T17:10:39.904" v="332"/>
          <ac:spMkLst>
            <pc:docMk/>
            <pc:sldMk cId="107430816" sldId="312"/>
            <ac:spMk id="2" creationId="{31CA6ED1-E61C-0E3E-2488-155D2315833B}"/>
          </ac:spMkLst>
        </pc:spChg>
        <pc:spChg chg="mod">
          <ac:chgData name="José Alberto Wobeto" userId="949390778498db3e" providerId="LiveId" clId="{0792A1D5-F228-46A4-83ED-1C51CC292A62}" dt="2022-08-13T17:11:00.273" v="336" actId="27636"/>
          <ac:spMkLst>
            <pc:docMk/>
            <pc:sldMk cId="107430816" sldId="312"/>
            <ac:spMk id="3" creationId="{68B09521-1C6B-6F15-A23D-0F68208249A4}"/>
          </ac:spMkLst>
        </pc:spChg>
      </pc:sldChg>
      <pc:sldChg chg="modSp del mod">
        <pc:chgData name="José Alberto Wobeto" userId="949390778498db3e" providerId="LiveId" clId="{0792A1D5-F228-46A4-83ED-1C51CC292A62}" dt="2022-08-13T16:51:08.878" v="179" actId="47"/>
        <pc:sldMkLst>
          <pc:docMk/>
          <pc:sldMk cId="240906428" sldId="313"/>
        </pc:sldMkLst>
        <pc:spChg chg="mod">
          <ac:chgData name="José Alberto Wobeto" userId="949390778498db3e" providerId="LiveId" clId="{0792A1D5-F228-46A4-83ED-1C51CC292A62}" dt="2022-08-13T16:45:18.122" v="45" actId="14100"/>
          <ac:spMkLst>
            <pc:docMk/>
            <pc:sldMk cId="240906428" sldId="313"/>
            <ac:spMk id="2" creationId="{DB5B7A6A-63EB-F8AE-606B-25970646838E}"/>
          </ac:spMkLst>
        </pc:spChg>
      </pc:sldChg>
      <pc:sldChg chg="modSp new mod">
        <pc:chgData name="José Alberto Wobeto" userId="949390778498db3e" providerId="LiveId" clId="{0792A1D5-F228-46A4-83ED-1C51CC292A62}" dt="2022-08-13T17:00:48.967" v="279" actId="20577"/>
        <pc:sldMkLst>
          <pc:docMk/>
          <pc:sldMk cId="1758286307" sldId="314"/>
        </pc:sldMkLst>
        <pc:spChg chg="mod">
          <ac:chgData name="José Alberto Wobeto" userId="949390778498db3e" providerId="LiveId" clId="{0792A1D5-F228-46A4-83ED-1C51CC292A62}" dt="2022-08-13T16:37:49.016" v="7"/>
          <ac:spMkLst>
            <pc:docMk/>
            <pc:sldMk cId="1758286307" sldId="314"/>
            <ac:spMk id="2" creationId="{ECC756D3-7736-B682-13A1-0F0FECAD61EC}"/>
          </ac:spMkLst>
        </pc:spChg>
        <pc:spChg chg="mod">
          <ac:chgData name="José Alberto Wobeto" userId="949390778498db3e" providerId="LiveId" clId="{0792A1D5-F228-46A4-83ED-1C51CC292A62}" dt="2022-08-13T17:00:48.967" v="279" actId="20577"/>
          <ac:spMkLst>
            <pc:docMk/>
            <pc:sldMk cId="1758286307" sldId="314"/>
            <ac:spMk id="3" creationId="{C14C753D-912C-19AD-1110-E6C3FC171216}"/>
          </ac:spMkLst>
        </pc:spChg>
      </pc:sldChg>
      <pc:sldChg chg="modSp new mod">
        <pc:chgData name="José Alberto Wobeto" userId="949390778498db3e" providerId="LiveId" clId="{0792A1D5-F228-46A4-83ED-1C51CC292A62}" dt="2022-08-13T17:29:47.304" v="358" actId="20577"/>
        <pc:sldMkLst>
          <pc:docMk/>
          <pc:sldMk cId="2924861160" sldId="315"/>
        </pc:sldMkLst>
        <pc:spChg chg="mod">
          <ac:chgData name="José Alberto Wobeto" userId="949390778498db3e" providerId="LiveId" clId="{0792A1D5-F228-46A4-83ED-1C51CC292A62}" dt="2022-08-13T17:29:47.304" v="358" actId="20577"/>
          <ac:spMkLst>
            <pc:docMk/>
            <pc:sldMk cId="2924861160" sldId="315"/>
            <ac:spMk id="2" creationId="{12B5E89A-69D4-774B-79BD-A2914D43D1C8}"/>
          </ac:spMkLst>
        </pc:spChg>
        <pc:spChg chg="mod">
          <ac:chgData name="José Alberto Wobeto" userId="949390778498db3e" providerId="LiveId" clId="{0792A1D5-F228-46A4-83ED-1C51CC292A62}" dt="2022-08-13T16:59:08.895" v="275" actId="948"/>
          <ac:spMkLst>
            <pc:docMk/>
            <pc:sldMk cId="2924861160" sldId="315"/>
            <ac:spMk id="3" creationId="{8465BA37-4B48-68CC-2710-F9C6896575E0}"/>
          </ac:spMkLst>
        </pc:spChg>
      </pc:sldChg>
      <pc:sldChg chg="modSp new mod">
        <pc:chgData name="José Alberto Wobeto" userId="949390778498db3e" providerId="LiveId" clId="{0792A1D5-F228-46A4-83ED-1C51CC292A62}" dt="2022-08-13T17:30:31.658" v="378" actId="20577"/>
        <pc:sldMkLst>
          <pc:docMk/>
          <pc:sldMk cId="961048218" sldId="316"/>
        </pc:sldMkLst>
        <pc:spChg chg="mod">
          <ac:chgData name="José Alberto Wobeto" userId="949390778498db3e" providerId="LiveId" clId="{0792A1D5-F228-46A4-83ED-1C51CC292A62}" dt="2022-08-13T17:30:31.658" v="378" actId="20577"/>
          <ac:spMkLst>
            <pc:docMk/>
            <pc:sldMk cId="961048218" sldId="316"/>
            <ac:spMk id="2" creationId="{A124A491-1AE6-E352-B3D5-40044E53B804}"/>
          </ac:spMkLst>
        </pc:spChg>
        <pc:spChg chg="mod">
          <ac:chgData name="José Alberto Wobeto" userId="949390778498db3e" providerId="LiveId" clId="{0792A1D5-F228-46A4-83ED-1C51CC292A62}" dt="2022-08-13T17:01:02.492" v="282" actId="6549"/>
          <ac:spMkLst>
            <pc:docMk/>
            <pc:sldMk cId="961048218" sldId="316"/>
            <ac:spMk id="3" creationId="{2AD03CBA-2456-2A36-33A3-18DDFBE2E215}"/>
          </ac:spMkLst>
        </pc:spChg>
      </pc:sldChg>
      <pc:sldChg chg="new del">
        <pc:chgData name="José Alberto Wobeto" userId="949390778498db3e" providerId="LiveId" clId="{0792A1D5-F228-46A4-83ED-1C51CC292A62}" dt="2022-08-13T16:41:58.445" v="19" actId="47"/>
        <pc:sldMkLst>
          <pc:docMk/>
          <pc:sldMk cId="1779329438" sldId="316"/>
        </pc:sldMkLst>
      </pc:sldChg>
      <pc:sldChg chg="modSp new mod">
        <pc:chgData name="José Alberto Wobeto" userId="949390778498db3e" providerId="LiveId" clId="{0792A1D5-F228-46A4-83ED-1C51CC292A62}" dt="2022-08-13T16:43:35.455" v="35" actId="20577"/>
        <pc:sldMkLst>
          <pc:docMk/>
          <pc:sldMk cId="566152740" sldId="317"/>
        </pc:sldMkLst>
        <pc:spChg chg="mod">
          <ac:chgData name="José Alberto Wobeto" userId="949390778498db3e" providerId="LiveId" clId="{0792A1D5-F228-46A4-83ED-1C51CC292A62}" dt="2022-08-13T16:43:04.794" v="32" actId="1076"/>
          <ac:spMkLst>
            <pc:docMk/>
            <pc:sldMk cId="566152740" sldId="317"/>
            <ac:spMk id="2" creationId="{78765A8D-4BD8-9C99-E908-A9A41096F15D}"/>
          </ac:spMkLst>
        </pc:spChg>
        <pc:spChg chg="mod">
          <ac:chgData name="José Alberto Wobeto" userId="949390778498db3e" providerId="LiveId" clId="{0792A1D5-F228-46A4-83ED-1C51CC292A62}" dt="2022-08-13T16:43:35.455" v="35" actId="20577"/>
          <ac:spMkLst>
            <pc:docMk/>
            <pc:sldMk cId="566152740" sldId="317"/>
            <ac:spMk id="3" creationId="{4A1CA5D1-850B-C7DA-9605-55CC8726B277}"/>
          </ac:spMkLst>
        </pc:spChg>
      </pc:sldChg>
      <pc:sldChg chg="modSp new mod">
        <pc:chgData name="José Alberto Wobeto" userId="949390778498db3e" providerId="LiveId" clId="{0792A1D5-F228-46A4-83ED-1C51CC292A62}" dt="2022-08-13T16:53:08.158" v="256" actId="20577"/>
        <pc:sldMkLst>
          <pc:docMk/>
          <pc:sldMk cId="3568654346" sldId="318"/>
        </pc:sldMkLst>
        <pc:spChg chg="mod">
          <ac:chgData name="José Alberto Wobeto" userId="949390778498db3e" providerId="LiveId" clId="{0792A1D5-F228-46A4-83ED-1C51CC292A62}" dt="2022-08-13T16:52:24.271" v="197"/>
          <ac:spMkLst>
            <pc:docMk/>
            <pc:sldMk cId="3568654346" sldId="318"/>
            <ac:spMk id="2" creationId="{ED3E9121-572D-B170-239B-7DADDB8D38E8}"/>
          </ac:spMkLst>
        </pc:spChg>
        <pc:spChg chg="mod">
          <ac:chgData name="José Alberto Wobeto" userId="949390778498db3e" providerId="LiveId" clId="{0792A1D5-F228-46A4-83ED-1C51CC292A62}" dt="2022-08-13T16:52:45.400" v="230" actId="20577"/>
          <ac:spMkLst>
            <pc:docMk/>
            <pc:sldMk cId="3568654346" sldId="318"/>
            <ac:spMk id="3" creationId="{E512EB53-E7C0-8EBD-EE88-C175906D191E}"/>
          </ac:spMkLst>
        </pc:spChg>
        <pc:spChg chg="mod">
          <ac:chgData name="José Alberto Wobeto" userId="949390778498db3e" providerId="LiveId" clId="{0792A1D5-F228-46A4-83ED-1C51CC292A62}" dt="2022-08-13T16:53:08.158" v="256" actId="20577"/>
          <ac:spMkLst>
            <pc:docMk/>
            <pc:sldMk cId="3568654346" sldId="318"/>
            <ac:spMk id="4" creationId="{D42CDF20-022F-E688-4BF1-300259BA12A3}"/>
          </ac:spMkLst>
        </pc:spChg>
      </pc:sldChg>
      <pc:sldChg chg="modSp new mod">
        <pc:chgData name="José Alberto Wobeto" userId="949390778498db3e" providerId="LiveId" clId="{0792A1D5-F228-46A4-83ED-1C51CC292A62}" dt="2022-08-13T16:50:51.982" v="178" actId="20577"/>
        <pc:sldMkLst>
          <pc:docMk/>
          <pc:sldMk cId="424666273" sldId="319"/>
        </pc:sldMkLst>
        <pc:spChg chg="mod">
          <ac:chgData name="José Alberto Wobeto" userId="949390778498db3e" providerId="LiveId" clId="{0792A1D5-F228-46A4-83ED-1C51CC292A62}" dt="2022-08-13T16:49:39.589" v="111" actId="20577"/>
          <ac:spMkLst>
            <pc:docMk/>
            <pc:sldMk cId="424666273" sldId="319"/>
            <ac:spMk id="2" creationId="{C9757D64-8B5D-87E8-EAC9-66F4FD175454}"/>
          </ac:spMkLst>
        </pc:spChg>
        <pc:spChg chg="mod">
          <ac:chgData name="José Alberto Wobeto" userId="949390778498db3e" providerId="LiveId" clId="{0792A1D5-F228-46A4-83ED-1C51CC292A62}" dt="2022-08-13T16:50:19.608" v="155" actId="20577"/>
          <ac:spMkLst>
            <pc:docMk/>
            <pc:sldMk cId="424666273" sldId="319"/>
            <ac:spMk id="3" creationId="{9D331972-29CF-6C69-A1BD-BF9078415A73}"/>
          </ac:spMkLst>
        </pc:spChg>
        <pc:spChg chg="mod">
          <ac:chgData name="José Alberto Wobeto" userId="949390778498db3e" providerId="LiveId" clId="{0792A1D5-F228-46A4-83ED-1C51CC292A62}" dt="2022-08-13T16:50:51.982" v="178" actId="20577"/>
          <ac:spMkLst>
            <pc:docMk/>
            <pc:sldMk cId="424666273" sldId="319"/>
            <ac:spMk id="4" creationId="{5D926B01-F99A-DE5E-F3E1-198749A1EB55}"/>
          </ac:spMkLst>
        </pc:spChg>
      </pc:sldChg>
      <pc:sldChg chg="modSp new mod">
        <pc:chgData name="José Alberto Wobeto" userId="949390778498db3e" providerId="LiveId" clId="{0792A1D5-F228-46A4-83ED-1C51CC292A62}" dt="2022-08-13T16:57:19.567" v="269" actId="20577"/>
        <pc:sldMkLst>
          <pc:docMk/>
          <pc:sldMk cId="3293860474" sldId="320"/>
        </pc:sldMkLst>
        <pc:spChg chg="mod">
          <ac:chgData name="José Alberto Wobeto" userId="949390778498db3e" providerId="LiveId" clId="{0792A1D5-F228-46A4-83ED-1C51CC292A62}" dt="2022-08-13T16:56:59.974" v="266" actId="207"/>
          <ac:spMkLst>
            <pc:docMk/>
            <pc:sldMk cId="3293860474" sldId="320"/>
            <ac:spMk id="2" creationId="{E35C8F50-6A1D-A16B-9233-CE1A8EB53C81}"/>
          </ac:spMkLst>
        </pc:spChg>
        <pc:spChg chg="mod">
          <ac:chgData name="José Alberto Wobeto" userId="949390778498db3e" providerId="LiveId" clId="{0792A1D5-F228-46A4-83ED-1C51CC292A62}" dt="2022-08-13T16:57:19.567" v="269" actId="20577"/>
          <ac:spMkLst>
            <pc:docMk/>
            <pc:sldMk cId="3293860474" sldId="320"/>
            <ac:spMk id="3" creationId="{499C1DE2-AD75-34EF-AF68-3684334379C5}"/>
          </ac:spMkLst>
        </pc:spChg>
      </pc:sldChg>
      <pc:sldChg chg="modSp new del mod">
        <pc:chgData name="José Alberto Wobeto" userId="949390778498db3e" providerId="LiveId" clId="{0792A1D5-F228-46A4-83ED-1C51CC292A62}" dt="2022-08-13T17:09:08.236" v="324" actId="47"/>
        <pc:sldMkLst>
          <pc:docMk/>
          <pc:sldMk cId="537784267" sldId="321"/>
        </pc:sldMkLst>
        <pc:spChg chg="mod">
          <ac:chgData name="José Alberto Wobeto" userId="949390778498db3e" providerId="LiveId" clId="{0792A1D5-F228-46A4-83ED-1C51CC292A62}" dt="2022-08-13T17:08:37.789" v="322" actId="27636"/>
          <ac:spMkLst>
            <pc:docMk/>
            <pc:sldMk cId="537784267" sldId="321"/>
            <ac:spMk id="2" creationId="{9ABB7167-8394-FD5B-44B7-6D58BBC43E42}"/>
          </ac:spMkLst>
        </pc:spChg>
        <pc:spChg chg="mod">
          <ac:chgData name="José Alberto Wobeto" userId="949390778498db3e" providerId="LiveId" clId="{0792A1D5-F228-46A4-83ED-1C51CC292A62}" dt="2022-08-13T17:08:56.188" v="323"/>
          <ac:spMkLst>
            <pc:docMk/>
            <pc:sldMk cId="537784267" sldId="321"/>
            <ac:spMk id="3" creationId="{0F2110D9-AAAA-3A0C-1CFB-CCC4863E5FD6}"/>
          </ac:spMkLst>
        </pc:spChg>
      </pc:sldChg>
      <pc:sldChg chg="addSp modSp new mod">
        <pc:chgData name="José Alberto Wobeto" userId="949390778498db3e" providerId="LiveId" clId="{0792A1D5-F228-46A4-83ED-1C51CC292A62}" dt="2022-08-13T17:10:07.007" v="330"/>
        <pc:sldMkLst>
          <pc:docMk/>
          <pc:sldMk cId="678300944" sldId="321"/>
        </pc:sldMkLst>
        <pc:spChg chg="mod">
          <ac:chgData name="José Alberto Wobeto" userId="949390778498db3e" providerId="LiveId" clId="{0792A1D5-F228-46A4-83ED-1C51CC292A62}" dt="2022-08-13T17:09:55.529" v="329"/>
          <ac:spMkLst>
            <pc:docMk/>
            <pc:sldMk cId="678300944" sldId="321"/>
            <ac:spMk id="2" creationId="{485CCE92-D9C7-5692-581B-937DCBE52EF9}"/>
          </ac:spMkLst>
        </pc:spChg>
        <pc:spChg chg="mod">
          <ac:chgData name="José Alberto Wobeto" userId="949390778498db3e" providerId="LiveId" clId="{0792A1D5-F228-46A4-83ED-1C51CC292A62}" dt="2022-08-13T17:10:07.007" v="330"/>
          <ac:spMkLst>
            <pc:docMk/>
            <pc:sldMk cId="678300944" sldId="321"/>
            <ac:spMk id="3" creationId="{C924C567-79F5-2065-DDEC-395016AC09A8}"/>
          </ac:spMkLst>
        </pc:spChg>
        <pc:picChg chg="add mod">
          <ac:chgData name="José Alberto Wobeto" userId="949390778498db3e" providerId="LiveId" clId="{0792A1D5-F228-46A4-83ED-1C51CC292A62}" dt="2022-08-13T17:09:43.709" v="328"/>
          <ac:picMkLst>
            <pc:docMk/>
            <pc:sldMk cId="678300944" sldId="321"/>
            <ac:picMk id="5" creationId="{AE72F6B9-71ED-710B-552A-25962975490C}"/>
          </ac:picMkLst>
        </pc:picChg>
      </pc:sldChg>
      <pc:sldChg chg="addSp delSp modSp new mod ord">
        <pc:chgData name="José Alberto Wobeto" userId="949390778498db3e" providerId="LiveId" clId="{0792A1D5-F228-46A4-83ED-1C51CC292A62}" dt="2022-08-15T00:37:10.587" v="416" actId="1076"/>
        <pc:sldMkLst>
          <pc:docMk/>
          <pc:sldMk cId="1072440471" sldId="322"/>
        </pc:sldMkLst>
        <pc:spChg chg="add del mod">
          <ac:chgData name="José Alberto Wobeto" userId="949390778498db3e" providerId="LiveId" clId="{0792A1D5-F228-46A4-83ED-1C51CC292A62}" dt="2022-08-15T00:34:42.963" v="396" actId="478"/>
          <ac:spMkLst>
            <pc:docMk/>
            <pc:sldMk cId="1072440471" sldId="322"/>
            <ac:spMk id="2" creationId="{4D64D83F-1F38-C40A-7F7E-2F5F1DD586F4}"/>
          </ac:spMkLst>
        </pc:spChg>
        <pc:spChg chg="mod">
          <ac:chgData name="José Alberto Wobeto" userId="949390778498db3e" providerId="LiveId" clId="{0792A1D5-F228-46A4-83ED-1C51CC292A62}" dt="2022-08-15T00:34:30.104" v="394"/>
          <ac:spMkLst>
            <pc:docMk/>
            <pc:sldMk cId="1072440471" sldId="322"/>
            <ac:spMk id="6" creationId="{08671F54-8402-632C-229D-D44630F1811E}"/>
          </ac:spMkLst>
        </pc:spChg>
        <pc:spChg chg="add mod">
          <ac:chgData name="José Alberto Wobeto" userId="949390778498db3e" providerId="LiveId" clId="{0792A1D5-F228-46A4-83ED-1C51CC292A62}" dt="2022-08-15T00:35:24.177" v="400" actId="1076"/>
          <ac:spMkLst>
            <pc:docMk/>
            <pc:sldMk cId="1072440471" sldId="322"/>
            <ac:spMk id="9" creationId="{93C0B71D-BF04-6044-F21D-5DE0490BFC48}"/>
          </ac:spMkLst>
        </pc:spChg>
        <pc:grpChg chg="add del mod">
          <ac:chgData name="José Alberto Wobeto" userId="949390778498db3e" providerId="LiveId" clId="{0792A1D5-F228-46A4-83ED-1C51CC292A62}" dt="2022-08-15T00:34:39.293" v="395"/>
          <ac:grpSpMkLst>
            <pc:docMk/>
            <pc:sldMk cId="1072440471" sldId="322"/>
            <ac:grpSpMk id="4" creationId="{74384790-880E-BDE4-2C93-6857952E719D}"/>
          </ac:grpSpMkLst>
        </pc:grpChg>
        <pc:picChg chg="add mod ord modCrop">
          <ac:chgData name="José Alberto Wobeto" userId="949390778498db3e" providerId="LiveId" clId="{0792A1D5-F228-46A4-83ED-1C51CC292A62}" dt="2022-08-15T00:37:02.697" v="415" actId="732"/>
          <ac:picMkLst>
            <pc:docMk/>
            <pc:sldMk cId="1072440471" sldId="322"/>
            <ac:picMk id="3" creationId="{27BD2371-B523-6D06-A95B-F1DB3C22520A}"/>
          </ac:picMkLst>
        </pc:picChg>
        <pc:picChg chg="mod">
          <ac:chgData name="José Alberto Wobeto" userId="949390778498db3e" providerId="LiveId" clId="{0792A1D5-F228-46A4-83ED-1C51CC292A62}" dt="2022-08-15T00:34:30.104" v="394"/>
          <ac:picMkLst>
            <pc:docMk/>
            <pc:sldMk cId="1072440471" sldId="322"/>
            <ac:picMk id="5" creationId="{3087055D-E527-77EA-3E25-5D6972E04ED1}"/>
          </ac:picMkLst>
        </pc:picChg>
        <pc:picChg chg="mod">
          <ac:chgData name="José Alberto Wobeto" userId="949390778498db3e" providerId="LiveId" clId="{0792A1D5-F228-46A4-83ED-1C51CC292A62}" dt="2022-08-15T00:34:30.104" v="394"/>
          <ac:picMkLst>
            <pc:docMk/>
            <pc:sldMk cId="1072440471" sldId="322"/>
            <ac:picMk id="7" creationId="{1F559D6A-1848-0806-C3F1-4004FB873A9C}"/>
          </ac:picMkLst>
        </pc:picChg>
        <pc:picChg chg="add mod modCrop">
          <ac:chgData name="José Alberto Wobeto" userId="949390778498db3e" providerId="LiveId" clId="{0792A1D5-F228-46A4-83ED-1C51CC292A62}" dt="2022-08-15T00:37:10.587" v="416" actId="1076"/>
          <ac:picMkLst>
            <pc:docMk/>
            <pc:sldMk cId="1072440471" sldId="322"/>
            <ac:picMk id="8" creationId="{1F783EC7-E859-812D-F714-892528D58DB6}"/>
          </ac:picMkLst>
        </pc:picChg>
      </pc:sldChg>
      <pc:sldMasterChg chg="addSldLayout modSldLayout">
        <pc:chgData name="José Alberto Wobeto" userId="949390778498db3e" providerId="LiveId" clId="{0792A1D5-F228-46A4-83ED-1C51CC292A62}" dt="2022-08-15T00:32:51.932" v="388" actId="1076"/>
        <pc:sldMasterMkLst>
          <pc:docMk/>
          <pc:sldMasterMk cId="0" sldId="2147483659"/>
        </pc:sldMasterMkLst>
        <pc:sldLayoutChg chg="addSp delSp modSp mod">
          <pc:chgData name="José Alberto Wobeto" userId="949390778498db3e" providerId="LiveId" clId="{0792A1D5-F228-46A4-83ED-1C51CC292A62}" dt="2022-08-15T00:32:51.932" v="388" actId="1076"/>
          <pc:sldLayoutMkLst>
            <pc:docMk/>
            <pc:sldMasterMk cId="0" sldId="2147483659"/>
            <pc:sldLayoutMk cId="0" sldId="2147483650"/>
          </pc:sldLayoutMkLst>
          <pc:spChg chg="del">
            <ac:chgData name="José Alberto Wobeto" userId="949390778498db3e" providerId="LiveId" clId="{0792A1D5-F228-46A4-83ED-1C51CC292A62}" dt="2022-08-15T00:30:13.872" v="380" actId="478"/>
            <ac:spMkLst>
              <pc:docMk/>
              <pc:sldMasterMk cId="0" sldId="2147483659"/>
              <pc:sldLayoutMk cId="0" sldId="2147483650"/>
              <ac:spMk id="17" creationId="{00000000-0000-0000-0000-000000000000}"/>
            </ac:spMkLst>
          </pc:spChg>
          <pc:spChg chg="del">
            <ac:chgData name="José Alberto Wobeto" userId="949390778498db3e" providerId="LiveId" clId="{0792A1D5-F228-46A4-83ED-1C51CC292A62}" dt="2022-08-15T00:30:16.570" v="381" actId="478"/>
            <ac:spMkLst>
              <pc:docMk/>
              <pc:sldMasterMk cId="0" sldId="2147483659"/>
              <pc:sldLayoutMk cId="0" sldId="2147483650"/>
              <ac:spMk id="18" creationId="{00000000-0000-0000-0000-000000000000}"/>
            </ac:spMkLst>
          </pc:spChg>
          <pc:picChg chg="add mod">
            <ac:chgData name="José Alberto Wobeto" userId="949390778498db3e" providerId="LiveId" clId="{0792A1D5-F228-46A4-83ED-1C51CC292A62}" dt="2022-08-15T00:32:12.325" v="386"/>
            <ac:picMkLst>
              <pc:docMk/>
              <pc:sldMasterMk cId="0" sldId="2147483659"/>
              <pc:sldLayoutMk cId="0" sldId="2147483650"/>
              <ac:picMk id="2" creationId="{2327F94B-B8EB-0471-704A-6D8654B86E25}"/>
            </ac:picMkLst>
          </pc:picChg>
          <pc:picChg chg="add mod">
            <ac:chgData name="José Alberto Wobeto" userId="949390778498db3e" providerId="LiveId" clId="{0792A1D5-F228-46A4-83ED-1C51CC292A62}" dt="2022-08-15T00:32:51.932" v="388" actId="1076"/>
            <ac:picMkLst>
              <pc:docMk/>
              <pc:sldMasterMk cId="0" sldId="2147483659"/>
              <pc:sldLayoutMk cId="0" sldId="2147483650"/>
              <ac:picMk id="3" creationId="{1DA49114-1D1D-A0DC-3114-712B160C17CF}"/>
            </ac:picMkLst>
          </pc:picChg>
        </pc:sldLayoutChg>
        <pc:sldLayoutChg chg="modSp mod">
          <pc:chgData name="José Alberto Wobeto" userId="949390778498db3e" providerId="LiveId" clId="{0792A1D5-F228-46A4-83ED-1C51CC292A62}" dt="2022-08-13T17:04:35.376" v="309" actId="120"/>
          <pc:sldLayoutMkLst>
            <pc:docMk/>
            <pc:sldMasterMk cId="0" sldId="2147483659"/>
            <pc:sldLayoutMk cId="3113801011" sldId="2147483661"/>
          </pc:sldLayoutMkLst>
          <pc:spChg chg="mod">
            <ac:chgData name="José Alberto Wobeto" userId="949390778498db3e" providerId="LiveId" clId="{0792A1D5-F228-46A4-83ED-1C51CC292A62}" dt="2022-08-13T17:04:35.376" v="309" actId="120"/>
            <ac:spMkLst>
              <pc:docMk/>
              <pc:sldMasterMk cId="0" sldId="2147483659"/>
              <pc:sldLayoutMk cId="3113801011" sldId="2147483661"/>
              <ac:spMk id="4" creationId="{6150A44F-3002-671B-8680-44FE521256A9}"/>
            </ac:spMkLst>
          </pc:spChg>
          <pc:spChg chg="mod">
            <ac:chgData name="José Alberto Wobeto" userId="949390778498db3e" providerId="LiveId" clId="{0792A1D5-F228-46A4-83ED-1C51CC292A62}" dt="2022-08-13T17:03:56.664" v="286" actId="20577"/>
            <ac:spMkLst>
              <pc:docMk/>
              <pc:sldMasterMk cId="0" sldId="2147483659"/>
              <pc:sldLayoutMk cId="3113801011" sldId="2147483661"/>
              <ac:spMk id="6" creationId="{5CC23896-A6AA-3E42-320B-0F14FD0A83E5}"/>
            </ac:spMkLst>
          </pc:spChg>
        </pc:sldLayoutChg>
        <pc:sldLayoutChg chg="modSp">
          <pc:chgData name="José Alberto Wobeto" userId="949390778498db3e" providerId="LiveId" clId="{0792A1D5-F228-46A4-83ED-1C51CC292A62}" dt="2022-08-13T16:59:24.282" v="276" actId="12"/>
          <pc:sldLayoutMkLst>
            <pc:docMk/>
            <pc:sldMasterMk cId="0" sldId="2147483659"/>
            <pc:sldLayoutMk cId="3671553867" sldId="2147483711"/>
          </pc:sldLayoutMkLst>
          <pc:spChg chg="mod">
            <ac:chgData name="José Alberto Wobeto" userId="949390778498db3e" providerId="LiveId" clId="{0792A1D5-F228-46A4-83ED-1C51CC292A62}" dt="2022-08-13T16:59:24.282" v="276" actId="12"/>
            <ac:spMkLst>
              <pc:docMk/>
              <pc:sldMasterMk cId="0" sldId="2147483659"/>
              <pc:sldLayoutMk cId="3671553867" sldId="2147483711"/>
              <ac:spMk id="7" creationId="{B2AD0D35-12A2-7AF1-2E42-206C06248E55}"/>
            </ac:spMkLst>
          </pc:spChg>
        </pc:sldLayoutChg>
        <pc:sldLayoutChg chg="modSp mod">
          <pc:chgData name="José Alberto Wobeto" userId="949390778498db3e" providerId="LiveId" clId="{0792A1D5-F228-46A4-83ED-1C51CC292A62}" dt="2022-08-13T17:09:19.971" v="326" actId="14100"/>
          <pc:sldLayoutMkLst>
            <pc:docMk/>
            <pc:sldMasterMk cId="0" sldId="2147483659"/>
            <pc:sldLayoutMk cId="1203953526" sldId="2147483714"/>
          </pc:sldLayoutMkLst>
          <pc:spChg chg="mod">
            <ac:chgData name="José Alberto Wobeto" userId="949390778498db3e" providerId="LiveId" clId="{0792A1D5-F228-46A4-83ED-1C51CC292A62}" dt="2022-08-13T17:09:19.971" v="326" actId="14100"/>
            <ac:spMkLst>
              <pc:docMk/>
              <pc:sldMasterMk cId="0" sldId="2147483659"/>
              <pc:sldLayoutMk cId="1203953526" sldId="2147483714"/>
              <ac:spMk id="21" creationId="{00000000-0000-0000-0000-000000000000}"/>
            </ac:spMkLst>
          </pc:spChg>
          <pc:spChg chg="mod">
            <ac:chgData name="José Alberto Wobeto" userId="949390778498db3e" providerId="LiveId" clId="{0792A1D5-F228-46A4-83ED-1C51CC292A62}" dt="2022-08-13T17:06:42.583" v="314" actId="14100"/>
            <ac:spMkLst>
              <pc:docMk/>
              <pc:sldMasterMk cId="0" sldId="2147483659"/>
              <pc:sldLayoutMk cId="1203953526" sldId="2147483714"/>
              <ac:spMk id="22" creationId="{00000000-0000-0000-0000-000000000000}"/>
            </ac:spMkLst>
          </pc:spChg>
        </pc:sldLayoutChg>
        <pc:sldLayoutChg chg="modSp">
          <pc:chgData name="José Alberto Wobeto" userId="949390778498db3e" providerId="LiveId" clId="{0792A1D5-F228-46A4-83ED-1C51CC292A62}" dt="2022-08-13T16:59:58.519" v="277" actId="12"/>
          <pc:sldLayoutMkLst>
            <pc:docMk/>
            <pc:sldMasterMk cId="0" sldId="2147483659"/>
            <pc:sldLayoutMk cId="3995639948" sldId="2147483784"/>
          </pc:sldLayoutMkLst>
          <pc:spChg chg="mod">
            <ac:chgData name="José Alberto Wobeto" userId="949390778498db3e" providerId="LiveId" clId="{0792A1D5-F228-46A4-83ED-1C51CC292A62}" dt="2022-08-13T16:59:58.519" v="277" actId="12"/>
            <ac:spMkLst>
              <pc:docMk/>
              <pc:sldMasterMk cId="0" sldId="2147483659"/>
              <pc:sldLayoutMk cId="3995639948" sldId="2147483784"/>
              <ac:spMk id="7" creationId="{B2AD0D35-12A2-7AF1-2E42-206C06248E55}"/>
            </ac:spMkLst>
          </pc:spChg>
        </pc:sldLayoutChg>
        <pc:sldLayoutChg chg="modSp mod">
          <pc:chgData name="José Alberto Wobeto" userId="949390778498db3e" providerId="LiveId" clId="{0792A1D5-F228-46A4-83ED-1C51CC292A62}" dt="2022-08-13T16:49:25.842" v="105" actId="14100"/>
          <pc:sldLayoutMkLst>
            <pc:docMk/>
            <pc:sldMasterMk cId="0" sldId="2147483659"/>
            <pc:sldLayoutMk cId="4021948650" sldId="2147483787"/>
          </pc:sldLayoutMkLst>
          <pc:spChg chg="mod">
            <ac:chgData name="José Alberto Wobeto" userId="949390778498db3e" providerId="LiveId" clId="{0792A1D5-F228-46A4-83ED-1C51CC292A62}" dt="2022-08-13T16:49:25.842" v="105" actId="14100"/>
            <ac:spMkLst>
              <pc:docMk/>
              <pc:sldMasterMk cId="0" sldId="2147483659"/>
              <pc:sldLayoutMk cId="4021948650" sldId="2147483787"/>
              <ac:spMk id="5" creationId="{7844CD8B-F904-E270-CD2F-6AE8648821DC}"/>
            </ac:spMkLst>
          </pc:spChg>
        </pc:sldLayoutChg>
        <pc:sldLayoutChg chg="modSp mod">
          <pc:chgData name="José Alberto Wobeto" userId="949390778498db3e" providerId="LiveId" clId="{0792A1D5-F228-46A4-83ED-1C51CC292A62}" dt="2022-08-13T16:46:28.794" v="50" actId="14100"/>
          <pc:sldLayoutMkLst>
            <pc:docMk/>
            <pc:sldMasterMk cId="0" sldId="2147483659"/>
            <pc:sldLayoutMk cId="3031367629" sldId="2147483788"/>
          </pc:sldLayoutMkLst>
          <pc:spChg chg="mod">
            <ac:chgData name="José Alberto Wobeto" userId="949390778498db3e" providerId="LiveId" clId="{0792A1D5-F228-46A4-83ED-1C51CC292A62}" dt="2022-08-13T16:46:28.794" v="50" actId="14100"/>
            <ac:spMkLst>
              <pc:docMk/>
              <pc:sldMasterMk cId="0" sldId="2147483659"/>
              <pc:sldLayoutMk cId="3031367629" sldId="2147483788"/>
              <ac:spMk id="5" creationId="{7844CD8B-F904-E270-CD2F-6AE8648821DC}"/>
            </ac:spMkLst>
          </pc:spChg>
        </pc:sldLayoutChg>
        <pc:sldLayoutChg chg="add mod modTransition">
          <pc:chgData name="José Alberto Wobeto" userId="949390778498db3e" providerId="LiveId" clId="{0792A1D5-F228-46A4-83ED-1C51CC292A62}" dt="2022-08-15T00:30:09.424" v="379" actId="2890"/>
          <pc:sldLayoutMkLst>
            <pc:docMk/>
            <pc:sldMasterMk cId="0" sldId="2147483659"/>
            <pc:sldLayoutMk cId="1883279201" sldId="21474837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53830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100" b="0" i="0" u="none" strike="noStrike" cap="none" dirty="0" smtClean="0">
                <a:solidFill>
                  <a:srgbClr val="000000"/>
                </a:solidFill>
                <a:effectLst/>
                <a:latin typeface="Arial"/>
                <a:ea typeface="Arial"/>
                <a:cs typeface="Arial"/>
                <a:sym typeface="Arial"/>
              </a:rPr>
              <a:t>Normalmente, adolescentes não acreditam que os pais possam entender suas angústias. Como podemos provar que os entendemos? Adolescentes podem mudar de humor a qualquer momento e por qualquer razão, às vezes parecem até hostis. Isso ocorre por causa da fase de transição que estão vivendo, o desenvolvimento cerebral incompleto e a necessidade de descobrir quem são. Esses comportamentos são esperados para a idade, não é nada pessoal.</a:t>
            </a:r>
          </a:p>
          <a:p>
            <a:r>
              <a:rPr lang="pt-BR" sz="1100" b="0" i="0" u="none" strike="noStrike" cap="none" dirty="0" smtClean="0">
                <a:solidFill>
                  <a:srgbClr val="000000"/>
                </a:solidFill>
                <a:effectLst/>
                <a:latin typeface="Arial"/>
                <a:ea typeface="Arial"/>
                <a:cs typeface="Arial"/>
                <a:sym typeface="Arial"/>
              </a:rPr>
              <a:t>Por causa disso, eles precisam mais do que palavras para acreditar que entendemos sua situação. Eles precisam da nossa proximidade, embora não admitam isso. Eles acreditam que tudo o que estão passando é inédito. É como se nós, pais, já tivéssemos nascido adultos e que nunca poderíamos ter passado pelas angústias da adolescência.</a:t>
            </a:r>
          </a:p>
          <a:p>
            <a:r>
              <a:rPr lang="pt-BR" sz="1100" b="0" i="0" u="none" strike="noStrike" cap="none" dirty="0" smtClean="0">
                <a:solidFill>
                  <a:srgbClr val="000000"/>
                </a:solidFill>
                <a:effectLst/>
                <a:latin typeface="Arial"/>
                <a:ea typeface="Arial"/>
                <a:cs typeface="Arial"/>
                <a:sym typeface="Arial"/>
              </a:rPr>
              <a:t>Uma maneira mais eficiente do que dizer ao adolescente que o compreende, </a:t>
            </a:r>
            <a:r>
              <a:rPr lang="pt-BR" sz="1100" b="1" i="0" u="none" strike="noStrike" cap="none" dirty="0" smtClean="0">
                <a:solidFill>
                  <a:srgbClr val="000000"/>
                </a:solidFill>
                <a:effectLst/>
                <a:latin typeface="Arial"/>
                <a:ea typeface="Arial"/>
                <a:cs typeface="Arial"/>
                <a:sym typeface="Arial"/>
              </a:rPr>
              <a:t>é contar para ele histórias relevantes que você viveu na sua adolescência</a:t>
            </a:r>
            <a:r>
              <a:rPr lang="pt-BR" sz="1100" b="0" i="0" u="none" strike="noStrike" cap="none" dirty="0" smtClean="0">
                <a:solidFill>
                  <a:srgbClr val="000000"/>
                </a:solidFill>
                <a:effectLst/>
                <a:latin typeface="Arial"/>
                <a:ea typeface="Arial"/>
                <a:cs typeface="Arial"/>
                <a:sym typeface="Arial"/>
              </a:rPr>
              <a:t>. As suas histórias, quando compartilhadas com seu filho, trazem consigo um senso de identidade e pertencimento e ajudam esses adolescentes a entender quem são. Além de provar que eles não são assim tão originais.</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Abrir-se para seu filho, deixar claro que você também tinha suas vulnerabilidades na idade dele, prova que você já esteve nesse lugar, que nós os entendemos e que por isso podemos ajudá-los. </a:t>
            </a:r>
          </a:p>
          <a:p>
            <a:endParaRPr lang="pt-BR" dirty="0"/>
          </a:p>
        </p:txBody>
      </p:sp>
    </p:spTree>
    <p:extLst>
      <p:ext uri="{BB962C8B-B14F-4D97-AF65-F5344CB8AC3E}">
        <p14:creationId xmlns:p14="http://schemas.microsoft.com/office/powerpoint/2010/main" val="40224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1" i="0" u="none" strike="noStrike" cap="none" dirty="0" smtClean="0">
                <a:solidFill>
                  <a:srgbClr val="000000"/>
                </a:solidFill>
                <a:effectLst/>
                <a:latin typeface="Arial"/>
                <a:ea typeface="Arial"/>
                <a:cs typeface="Arial"/>
                <a:sym typeface="Arial"/>
              </a:rPr>
              <a:t>Nessa fase da Adolescência é normal os pais terem sentimentos</a:t>
            </a:r>
            <a:r>
              <a:rPr lang="pt-BR" sz="1100" b="1" i="0" u="none" strike="noStrike" cap="none" baseline="0" dirty="0" smtClean="0">
                <a:solidFill>
                  <a:srgbClr val="000000"/>
                </a:solidFill>
                <a:effectLst/>
                <a:latin typeface="Arial"/>
                <a:ea typeface="Arial"/>
                <a:cs typeface="Arial"/>
                <a:sym typeface="Arial"/>
              </a:rPr>
              <a:t> de: </a:t>
            </a:r>
            <a:endParaRPr lang="pt-BR" sz="1100" b="1"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100" b="1" i="0" u="none" strike="noStrike" cap="none" dirty="0" smtClean="0">
                <a:solidFill>
                  <a:srgbClr val="000000"/>
                </a:solidFill>
                <a:effectLst/>
                <a:latin typeface="Arial"/>
                <a:ea typeface="Arial"/>
                <a:cs typeface="Arial"/>
                <a:sym typeface="Arial"/>
              </a:rPr>
              <a:t># INUTILIDADE</a:t>
            </a:r>
            <a:r>
              <a:rPr lang="pt-BR" sz="1100" b="0" i="0" u="none" strike="noStrike" cap="none" dirty="0" smtClean="0">
                <a:solidFill>
                  <a:srgbClr val="000000"/>
                </a:solidFill>
                <a:effectLst/>
                <a:latin typeface="Arial"/>
                <a:ea typeface="Arial"/>
                <a:cs typeface="Arial"/>
                <a:sym typeface="Arial"/>
              </a:rPr>
              <a:t>: Meu filho não precisa mais de mim. Meu filho não me conta mais suas coisas. Meu filho não é mais meu bebê. Eu não faço falta para o meu filho.</a:t>
            </a:r>
            <a:br>
              <a:rPr lang="pt-BR" sz="1100" b="0" i="0" u="none" strike="noStrike" cap="none" dirty="0" smtClean="0">
                <a:solidFill>
                  <a:srgbClr val="000000"/>
                </a:solidFill>
                <a:effectLst/>
                <a:latin typeface="Arial"/>
                <a:ea typeface="Arial"/>
                <a:cs typeface="Arial"/>
                <a:sym typeface="Arial"/>
              </a:rPr>
            </a:br>
            <a:r>
              <a:rPr lang="pt-BR" sz="1100" b="1" i="0" u="none" strike="noStrike" cap="none" dirty="0" smtClean="0">
                <a:solidFill>
                  <a:srgbClr val="000000"/>
                </a:solidFill>
                <a:effectLst/>
                <a:latin typeface="Arial"/>
                <a:ea typeface="Arial"/>
                <a:cs typeface="Arial"/>
                <a:sym typeface="Arial"/>
              </a:rPr>
              <a:t># MEDO</a:t>
            </a:r>
            <a:r>
              <a:rPr lang="pt-BR" sz="1100" b="0" i="0" u="none" strike="noStrike" cap="none" dirty="0" smtClean="0">
                <a:solidFill>
                  <a:srgbClr val="000000"/>
                </a:solidFill>
                <a:effectLst/>
                <a:latin typeface="Arial"/>
                <a:ea typeface="Arial"/>
                <a:cs typeface="Arial"/>
                <a:sym typeface="Arial"/>
              </a:rPr>
              <a:t>: O que meu filho fará em situações que eu não posso controlar ou em locais onde eu não estou presente? Medo de violência, álcool, drogas, acidentes, sexualidade sem proteção.</a:t>
            </a:r>
            <a:br>
              <a:rPr lang="pt-BR" sz="1100" b="0" i="0" u="none" strike="noStrike" cap="none" dirty="0" smtClean="0">
                <a:solidFill>
                  <a:srgbClr val="000000"/>
                </a:solidFill>
                <a:effectLst/>
                <a:latin typeface="Arial"/>
                <a:ea typeface="Arial"/>
                <a:cs typeface="Arial"/>
                <a:sym typeface="Arial"/>
              </a:rPr>
            </a:br>
            <a:r>
              <a:rPr lang="pt-BR" sz="1100" b="1" i="0" u="none" strike="noStrike" cap="none" dirty="0" smtClean="0">
                <a:solidFill>
                  <a:srgbClr val="000000"/>
                </a:solidFill>
                <a:effectLst/>
                <a:latin typeface="Arial"/>
                <a:ea typeface="Arial"/>
                <a:cs typeface="Arial"/>
                <a:sym typeface="Arial"/>
              </a:rPr>
              <a:t># FALTA DE ESPERANÇA</a:t>
            </a:r>
            <a:r>
              <a:rPr lang="pt-BR" sz="1100" b="0" i="0" u="none" strike="noStrike" cap="none" dirty="0" smtClean="0">
                <a:solidFill>
                  <a:srgbClr val="000000"/>
                </a:solidFill>
                <a:effectLst/>
                <a:latin typeface="Arial"/>
                <a:ea typeface="Arial"/>
                <a:cs typeface="Arial"/>
                <a:sym typeface="Arial"/>
              </a:rPr>
              <a:t>: Meu filho me tira do sério, minha paciência está se esgotando. Eu não reconheço mais meu filho, nem sei me comunicar com ele. Quando ele vai amadurecer e deixar este comportamento infantil?</a:t>
            </a:r>
            <a:br>
              <a:rPr lang="pt-BR" sz="1100" b="0" i="0" u="none" strike="noStrike" cap="none" dirty="0" smtClean="0">
                <a:solidFill>
                  <a:srgbClr val="000000"/>
                </a:solidFill>
                <a:effectLst/>
                <a:latin typeface="Arial"/>
                <a:ea typeface="Arial"/>
                <a:cs typeface="Arial"/>
                <a:sym typeface="Arial"/>
              </a:rPr>
            </a:br>
            <a:r>
              <a:rPr lang="pt-BR" sz="1100" b="1" i="0" u="none" strike="noStrike" cap="none" dirty="0" smtClean="0">
                <a:solidFill>
                  <a:srgbClr val="000000"/>
                </a:solidFill>
                <a:effectLst/>
                <a:latin typeface="Arial"/>
                <a:ea typeface="Arial"/>
                <a:cs typeface="Arial"/>
                <a:sym typeface="Arial"/>
              </a:rPr>
              <a:t># CULPA</a:t>
            </a:r>
            <a:r>
              <a:rPr lang="pt-BR" sz="1100" b="0" i="0" u="none" strike="noStrike" cap="none" dirty="0" smtClean="0">
                <a:solidFill>
                  <a:srgbClr val="000000"/>
                </a:solidFill>
                <a:effectLst/>
                <a:latin typeface="Arial"/>
                <a:ea typeface="Arial"/>
                <a:cs typeface="Arial"/>
                <a:sym typeface="Arial"/>
              </a:rPr>
              <a:t>: Eu poderia ter educado meu filho melhor. Onde eu errei na educação dele? Se ele não for bem sucedido, a culpa é minha porque falhei como mãe ou como pai. -</a:t>
            </a:r>
            <a:br>
              <a:rPr lang="pt-BR" sz="1100" b="0" i="0" u="none" strike="noStrike" cap="none" dirty="0" smtClean="0">
                <a:solidFill>
                  <a:srgbClr val="000000"/>
                </a:solidFill>
                <a:effectLst/>
                <a:latin typeface="Arial"/>
                <a:ea typeface="Arial"/>
                <a:cs typeface="Arial"/>
                <a:sym typeface="Arial"/>
              </a:rPr>
            </a:br>
            <a:r>
              <a:rPr lang="pt-BR" sz="1100" b="1" i="0" u="none" strike="noStrike" cap="none" dirty="0" smtClean="0">
                <a:solidFill>
                  <a:srgbClr val="000000"/>
                </a:solidFill>
                <a:effectLst/>
                <a:latin typeface="Arial"/>
                <a:ea typeface="Arial"/>
                <a:cs typeface="Arial"/>
                <a:sym typeface="Arial"/>
              </a:rPr>
              <a:t>A parentalidade (ser pai e mãe) é tão complexa que muitas vezes nos afasta de quem realmente somos como pessoa</a:t>
            </a:r>
            <a:r>
              <a:rPr lang="pt-BR" sz="1100" b="0" i="0" u="none" strike="noStrike" cap="none" dirty="0" smtClean="0">
                <a:solidFill>
                  <a:srgbClr val="000000"/>
                </a:solidFill>
                <a:effectLst/>
                <a:latin typeface="Arial"/>
                <a:ea typeface="Arial"/>
                <a:cs typeface="Arial"/>
                <a:sym typeface="Arial"/>
              </a:rPr>
              <a:t>. Para educar e viver com nossos filhos adolescentes, temos que primeiro reaprender a viver com quem somos. Responda para si mesma a estas perguntas: eu sou uma boa pessoa?; eu sou honesto e coerente?; meu filho me conhece do jeito que sou?; minha família tem motivos para se orgulhar de mim? Se você respondeu sim à maioria das perguntas, tenho uma notícia a lhe dar, você é melhor mãe ou melhor pai do que pensa ser, porque é quase impossível ser uma boa pessoa e não ser boa mãe ou bom pai. Podemos errar, sempre erramos, mas erramos com a </a:t>
            </a:r>
            <a:r>
              <a:rPr lang="pt-BR" sz="1100" b="1" i="0" u="none" strike="noStrike" cap="none" dirty="0" smtClean="0">
                <a:solidFill>
                  <a:srgbClr val="000000"/>
                </a:solidFill>
                <a:effectLst/>
                <a:latin typeface="Arial"/>
                <a:ea typeface="Arial"/>
                <a:cs typeface="Arial"/>
                <a:sym typeface="Arial"/>
              </a:rPr>
              <a:t>maior intenção de acertar e com todo o amor que temos por nossos filhos.</a:t>
            </a:r>
            <a:r>
              <a:rPr lang="pt-BR" sz="1100" b="0" i="0" u="none" strike="noStrike" cap="none" dirty="0" smtClean="0">
                <a:solidFill>
                  <a:srgbClr val="000000"/>
                </a:solidFill>
                <a:effectLst/>
                <a:latin typeface="Arial"/>
                <a:ea typeface="Arial"/>
                <a:cs typeface="Arial"/>
                <a:sym typeface="Arial"/>
              </a:rPr>
              <a:t/>
            </a:r>
            <a:br>
              <a:rPr lang="pt-BR" sz="1100" b="0" i="0" u="none" strike="noStrike" cap="none" dirty="0" smtClean="0">
                <a:solidFill>
                  <a:srgbClr val="000000"/>
                </a:solidFill>
                <a:effectLst/>
                <a:latin typeface="Arial"/>
                <a:ea typeface="Arial"/>
                <a:cs typeface="Arial"/>
                <a:sym typeface="Arial"/>
              </a:rPr>
            </a:br>
            <a:endParaRPr lang="pt-BR" sz="1100" b="0" i="0" u="none" strike="noStrike" cap="none" dirty="0" smtClean="0">
              <a:solidFill>
                <a:srgbClr val="000000"/>
              </a:solidFill>
              <a:effectLst/>
              <a:latin typeface="Arial"/>
              <a:ea typeface="Arial"/>
              <a:cs typeface="Arial"/>
              <a:sym typeface="Arial"/>
            </a:endParaRPr>
          </a:p>
          <a:p>
            <a:pPr marL="158750" indent="0">
              <a:buNone/>
            </a:pPr>
            <a:endParaRPr lang="pt-BR" dirty="0"/>
          </a:p>
        </p:txBody>
      </p:sp>
    </p:spTree>
    <p:extLst>
      <p:ext uri="{BB962C8B-B14F-4D97-AF65-F5344CB8AC3E}">
        <p14:creationId xmlns:p14="http://schemas.microsoft.com/office/powerpoint/2010/main" val="425758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1" i="0" u="none" strike="noStrike" cap="none" dirty="0" smtClean="0">
                <a:solidFill>
                  <a:srgbClr val="000000"/>
                </a:solidFill>
                <a:effectLst/>
                <a:latin typeface="Arial"/>
                <a:ea typeface="Arial"/>
                <a:cs typeface="Arial"/>
                <a:sym typeface="Arial"/>
              </a:rPr>
              <a:t>Como pais precisamos estar</a:t>
            </a:r>
            <a:r>
              <a:rPr lang="pt-BR" sz="1100" b="1" i="0" u="none" strike="noStrike" cap="none" baseline="0" dirty="0" smtClean="0">
                <a:solidFill>
                  <a:srgbClr val="000000"/>
                </a:solidFill>
                <a:effectLst/>
                <a:latin typeface="Arial"/>
                <a:ea typeface="Arial"/>
                <a:cs typeface="Arial"/>
                <a:sym typeface="Arial"/>
              </a:rPr>
              <a:t> atentos as alguns aspectos:</a:t>
            </a:r>
          </a:p>
          <a:p>
            <a:pPr marL="158750" indent="0">
              <a:buNone/>
            </a:pPr>
            <a:r>
              <a:rPr lang="pt-BR" sz="1100" b="1" i="0" u="none" strike="noStrike" cap="none" dirty="0" smtClean="0">
                <a:solidFill>
                  <a:srgbClr val="000000"/>
                </a:solidFill>
                <a:effectLst/>
                <a:latin typeface="Arial"/>
                <a:ea typeface="Arial"/>
                <a:cs typeface="Arial"/>
                <a:sym typeface="Arial"/>
              </a:rPr>
              <a:t>SUPERPROTEÇÃO</a:t>
            </a:r>
            <a:r>
              <a:rPr lang="pt-BR" sz="1100" b="0" i="0" u="none" strike="noStrike" cap="none" dirty="0" smtClean="0">
                <a:solidFill>
                  <a:srgbClr val="000000"/>
                </a:solidFill>
                <a:effectLst/>
                <a:latin typeface="Arial"/>
                <a:ea typeface="Arial"/>
                <a:cs typeface="Arial"/>
                <a:sym typeface="Arial"/>
              </a:rPr>
              <a:t>: como pais, nosso objetivo é criar a próxima geração de pessoas responsáveis, capazes, uteis e felizes, é nosso trabalho prepará-los para viverem sem nós. E embora não queiramos que sintam dor, decepção ou frustração, eles vão sentir. Temos que aceitar isso em vez de impedi-los de experimentar a vida real. Precisamos ensiná-los a lidar com a realidade como ela é.</a:t>
            </a:r>
          </a:p>
          <a:p>
            <a:pPr marL="158750" indent="0">
              <a:buNone/>
            </a:pPr>
            <a:r>
              <a:rPr lang="pt-BR" sz="1100" b="1" i="0" u="none" strike="noStrike" cap="none" dirty="0" smtClean="0">
                <a:solidFill>
                  <a:srgbClr val="000000"/>
                </a:solidFill>
                <a:effectLst/>
                <a:latin typeface="Arial"/>
                <a:ea typeface="Arial"/>
                <a:cs typeface="Arial"/>
                <a:sym typeface="Arial"/>
              </a:rPr>
              <a:t>MENTIRA: </a:t>
            </a:r>
            <a:r>
              <a:rPr lang="pt-BR" sz="1100" b="0" i="0" u="none" strike="noStrike" cap="none" dirty="0" smtClean="0">
                <a:solidFill>
                  <a:srgbClr val="000000"/>
                </a:solidFill>
                <a:effectLst/>
                <a:latin typeface="Arial"/>
                <a:ea typeface="Arial"/>
                <a:cs typeface="Arial"/>
                <a:sym typeface="Arial"/>
              </a:rPr>
              <a:t>alguns pais têm queixa de que seus adolescentes mentem. Eles se mostram apreensivos e na expectativa sobre qual será a próxima mentira. Isso desestabiliza o relacionamento com o filho, já que a confiança depositada nele diminui a cada mentira. Temos aqui duas estratégias para você lidar com as mentiras do seu filho: 1. Você cria situações em que seu filho se sente compelido a mentir? Pense numa cena em que o pai pergunta “você bebeu? ” Com uma cara pouca amiga e de muita decepção. Nesta situação, é muito provável que o filho dirá que não bebeu, com o único objetivo de não ouvir sermão ou levar castigo. Se o pai, na mesma situação, tivesse dito “</a:t>
            </a:r>
            <a:r>
              <a:rPr lang="pt-BR" sz="1100" b="1" i="0" u="none" strike="noStrike" cap="none" dirty="0" smtClean="0">
                <a:solidFill>
                  <a:srgbClr val="000000"/>
                </a:solidFill>
                <a:effectLst/>
                <a:latin typeface="Arial"/>
                <a:ea typeface="Arial"/>
                <a:cs typeface="Arial"/>
                <a:sym typeface="Arial"/>
              </a:rPr>
              <a:t>eu percebi que você bebeu e estava acertado entre nós que antes da maioridade você não beberia. O que faremos com esta situação</a:t>
            </a:r>
            <a:r>
              <a:rPr lang="pt-BR" sz="1100" b="0" i="0" u="none" strike="noStrike" cap="none" dirty="0" smtClean="0">
                <a:solidFill>
                  <a:srgbClr val="000000"/>
                </a:solidFill>
                <a:effectLst/>
                <a:latin typeface="Arial"/>
                <a:ea typeface="Arial"/>
                <a:cs typeface="Arial"/>
                <a:sym typeface="Arial"/>
              </a:rPr>
              <a:t>? ”. Talvez o resultado tivesse sido melhor. Percebam que na segunda, o adolescente sentiria pouca ou nenhuma necessidade de mentir? Quando o pai pergunta “o que faremos com esta situação? ”, ele convoca o adolescente a participar da solução, a dizer seus motivos (mesmo que sejam irrazoáveis) e ambos podem se sentir melhor e mais confiantes um no outro, além de arrumar uma solução para a próxima ocasião.</a:t>
            </a:r>
          </a:p>
          <a:p>
            <a:pPr marL="158750" indent="0">
              <a:buNone/>
            </a:pPr>
            <a:r>
              <a:rPr lang="pt-BR" sz="1100" b="1" i="0" u="none" strike="noStrike" cap="none" dirty="0" smtClean="0">
                <a:solidFill>
                  <a:srgbClr val="000000"/>
                </a:solidFill>
                <a:effectLst/>
                <a:latin typeface="Arial"/>
                <a:ea typeface="Arial"/>
                <a:cs typeface="Arial"/>
                <a:sym typeface="Arial"/>
              </a:rPr>
              <a:t>2. Não foque mais na mentira </a:t>
            </a:r>
            <a:r>
              <a:rPr lang="pt-BR" sz="1100" b="0" i="0" u="none" strike="noStrike" cap="none" dirty="0" smtClean="0">
                <a:solidFill>
                  <a:srgbClr val="000000"/>
                </a:solidFill>
                <a:effectLst/>
                <a:latin typeface="Arial"/>
                <a:ea typeface="Arial"/>
                <a:cs typeface="Arial"/>
                <a:sym typeface="Arial"/>
              </a:rPr>
              <a:t>do que no problema que a gerou. Voltando à situação anterior: </a:t>
            </a:r>
            <a:r>
              <a:rPr lang="pt-BR" sz="1100" b="1" i="0" u="none" strike="noStrike" cap="none" dirty="0" smtClean="0">
                <a:solidFill>
                  <a:srgbClr val="000000"/>
                </a:solidFill>
                <a:effectLst/>
                <a:latin typeface="Arial"/>
                <a:ea typeface="Arial"/>
                <a:cs typeface="Arial"/>
                <a:sym typeface="Arial"/>
              </a:rPr>
              <a:t>o problema é o fato dele ter bebid</a:t>
            </a:r>
            <a:r>
              <a:rPr lang="pt-BR" sz="1100" b="0" i="0" u="none" strike="noStrike" cap="none" dirty="0" smtClean="0">
                <a:solidFill>
                  <a:srgbClr val="000000"/>
                </a:solidFill>
                <a:effectLst/>
                <a:latin typeface="Arial"/>
                <a:ea typeface="Arial"/>
                <a:cs typeface="Arial"/>
                <a:sym typeface="Arial"/>
              </a:rPr>
              <a:t>o. Se ao ser questionado, ele mente, e a mentira passa a ser o foco da discussão, o fato dele ter bebido se dilui. Seria muito mais proveitoso, mesmo com a mentira, dizer que ele não tinha a necessidade de mentir e, logo em seguida, </a:t>
            </a:r>
            <a:r>
              <a:rPr lang="pt-BR" sz="1100" b="1" i="0" u="none" strike="noStrike" cap="none" dirty="0" smtClean="0">
                <a:solidFill>
                  <a:srgbClr val="000000"/>
                </a:solidFill>
                <a:effectLst/>
                <a:latin typeface="Arial"/>
                <a:ea typeface="Arial"/>
                <a:cs typeface="Arial"/>
                <a:sym typeface="Arial"/>
              </a:rPr>
              <a:t>vocês buscarem soluções para a questão principal</a:t>
            </a:r>
            <a:r>
              <a:rPr lang="pt-BR" sz="1100" b="0" i="0" u="none" strike="noStrike" cap="none" dirty="0" smtClean="0">
                <a:solidFill>
                  <a:srgbClr val="000000"/>
                </a:solidFill>
                <a:effectLst/>
                <a:latin typeface="Arial"/>
                <a:ea typeface="Arial"/>
                <a:cs typeface="Arial"/>
                <a:sym typeface="Arial"/>
              </a:rPr>
              <a:t>.</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Mentiras acontecerão. Vocês, quando eram adolescentes, nunca mentiram para os seus pais? Elas diminuirão consideravelmente se soubermos como abordá-las com menos </a:t>
            </a:r>
            <a:r>
              <a:rPr lang="pt-BR" sz="1100" b="1" i="0" u="none" strike="noStrike" cap="none" dirty="0" smtClean="0">
                <a:solidFill>
                  <a:srgbClr val="000000"/>
                </a:solidFill>
                <a:effectLst/>
                <a:latin typeface="Arial"/>
                <a:ea typeface="Arial"/>
                <a:cs typeface="Arial"/>
                <a:sym typeface="Arial"/>
              </a:rPr>
              <a:t>julgamentos e culpabilização, e mais compreensão seguida de nova orientação.</a:t>
            </a:r>
          </a:p>
          <a:p>
            <a:r>
              <a:rPr lang="pt-BR" sz="1100" b="1" i="0" u="none" strike="noStrike" cap="none" dirty="0" smtClean="0">
                <a:solidFill>
                  <a:srgbClr val="000000"/>
                </a:solidFill>
                <a:effectLst/>
                <a:latin typeface="Arial"/>
                <a:ea typeface="Arial"/>
                <a:cs typeface="Arial"/>
                <a:sym typeface="Arial"/>
              </a:rPr>
              <a:t>SOBRE O MAU COMPORTAMENTO</a:t>
            </a:r>
            <a:r>
              <a:rPr lang="pt-BR" sz="1100" b="0" i="0" u="none" strike="noStrike" cap="none" dirty="0" smtClean="0">
                <a:solidFill>
                  <a:srgbClr val="000000"/>
                </a:solidFill>
                <a:effectLst/>
                <a:latin typeface="Arial"/>
                <a:ea typeface="Arial"/>
                <a:cs typeface="Arial"/>
                <a:sym typeface="Arial"/>
              </a:rPr>
              <a:t>. Quando </a:t>
            </a:r>
            <a:r>
              <a:rPr lang="pt-BR" sz="1100" b="1" i="0" u="none" strike="noStrike" cap="none" dirty="0" smtClean="0">
                <a:solidFill>
                  <a:srgbClr val="000000"/>
                </a:solidFill>
                <a:effectLst/>
                <a:latin typeface="Arial"/>
                <a:ea typeface="Arial"/>
                <a:cs typeface="Arial"/>
                <a:sym typeface="Arial"/>
              </a:rPr>
              <a:t>um mau comportamento acontecer</a:t>
            </a:r>
            <a:r>
              <a:rPr lang="pt-BR" sz="1100" b="0" i="0" u="none" strike="noStrike" cap="none" dirty="0" smtClean="0">
                <a:solidFill>
                  <a:srgbClr val="000000"/>
                </a:solidFill>
                <a:effectLst/>
                <a:latin typeface="Arial"/>
                <a:ea typeface="Arial"/>
                <a:cs typeface="Arial"/>
                <a:sym typeface="Arial"/>
              </a:rPr>
              <a:t>, ter uma conversa eficaz pode restaurar uma relação quebrada e a perda de respeito mútuo. Ajuda o adolescente a entender o impacto de seu próprio comportamento nos outros sem levá-lo a argumentar ou a tentar se defender. Também lhes dá a chance de recuperar sua própria dignidade já que se sentem valorizados por poderem dizer algo sobre o fato e por não serem punidos sem qualquer conversa. As perguntas abaixo podem servir de exemplos. Utilize questões semelhantes quando um fato assim acontecer em sua casa:</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 Por que ficou tão bravo? - • O que era tão importante que você precisou ficar tão tomado pela situação?</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 Era algo assim tão importante? - • Quando estava acontecendo, você percebeu como estava agindo?</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 Quem foi afetado pelo seu comportamento e como?- • Como podemos diminuir a chance de que isso não aconteça de novo?</a:t>
            </a:r>
          </a:p>
          <a:p>
            <a:r>
              <a:rPr lang="pt-BR" sz="1100" b="0" i="0" u="none" strike="noStrike" cap="none" dirty="0" smtClean="0">
                <a:solidFill>
                  <a:srgbClr val="000000"/>
                </a:solidFill>
                <a:effectLst/>
                <a:latin typeface="Arial"/>
                <a:ea typeface="Arial"/>
                <a:cs typeface="Arial"/>
                <a:sym typeface="Arial"/>
              </a:rPr>
              <a:t>Converse com seu adolescente. Tente descobrir se há algo errado. Ajude-o a reparar seu erro e a não o cometer mais. </a:t>
            </a:r>
          </a:p>
          <a:p>
            <a:pPr marL="158750" indent="0">
              <a:buNone/>
            </a:pPr>
            <a:r>
              <a:rPr lang="pt-BR" sz="1100" b="1" i="0" u="none" strike="noStrike" cap="none" dirty="0" smtClean="0">
                <a:solidFill>
                  <a:srgbClr val="000000"/>
                </a:solidFill>
                <a:effectLst/>
                <a:latin typeface="Arial"/>
                <a:ea typeface="Arial"/>
                <a:cs typeface="Arial"/>
                <a:sym typeface="Arial"/>
              </a:rPr>
              <a:t>EMOÇÕES E SENTIMENTOS:</a:t>
            </a:r>
            <a:r>
              <a:rPr lang="pt-BR" sz="1100" b="0" i="0" u="none" strike="noStrike" cap="none" dirty="0" smtClean="0">
                <a:solidFill>
                  <a:srgbClr val="000000"/>
                </a:solidFill>
                <a:effectLst/>
                <a:latin typeface="Arial"/>
                <a:ea typeface="Arial"/>
                <a:cs typeface="Arial"/>
                <a:sym typeface="Arial"/>
              </a:rPr>
              <a:t> Quando nossos filhos são crianças, muitas vezes falamos: "não precisa chorar", "já passou", "isso é bobagem", "engole o choro". Quem já não ouviu isso várias vezes. Você já parou para pensar que ao dizer "já passou" para uma criança, você a confunde? Ela pensa: o adulto que sabe tudo sobre mim diz que já passou, mas eu ainda sinto, então devo estar errada. Mais tarde ela vai entender que o adulto não queria ou não podia lidar com o sofrimento dela, e então deixará de dividi-lo conosco. Este é um preço alto a pagar. Tentamos reduzir as emoções da criança e mais tarde queremos que o adolescente divida seus segredos conosco. </a:t>
            </a:r>
            <a:r>
              <a:rPr lang="pt-BR" sz="1100" b="1" i="0" u="none" strike="noStrike" cap="none" dirty="0" smtClean="0">
                <a:solidFill>
                  <a:srgbClr val="000000"/>
                </a:solidFill>
                <a:effectLst/>
                <a:latin typeface="Arial"/>
                <a:ea typeface="Arial"/>
                <a:cs typeface="Arial"/>
                <a:sym typeface="Arial"/>
              </a:rPr>
              <a:t>As emoções precisam ser ouvidas, nomeadas e acolhidas- atitudes não</a:t>
            </a:r>
            <a:endParaRPr lang="pt-BR" dirty="0"/>
          </a:p>
        </p:txBody>
      </p:sp>
    </p:spTree>
    <p:extLst>
      <p:ext uri="{BB962C8B-B14F-4D97-AF65-F5344CB8AC3E}">
        <p14:creationId xmlns:p14="http://schemas.microsoft.com/office/powerpoint/2010/main" val="291592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buNone/>
            </a:pPr>
            <a:r>
              <a:rPr lang="pt-BR" sz="1100" b="1" i="0" u="none" strike="noStrike" cap="none" dirty="0" smtClean="0">
                <a:solidFill>
                  <a:srgbClr val="000000"/>
                </a:solidFill>
                <a:effectLst/>
                <a:latin typeface="Arial"/>
                <a:ea typeface="Arial"/>
                <a:cs typeface="Arial"/>
                <a:sym typeface="Arial"/>
              </a:rPr>
              <a:t>Para construir vínculos sólidos precisamos</a:t>
            </a:r>
            <a:r>
              <a:rPr lang="pt-BR" sz="1100" b="1" i="0" u="none" strike="noStrike" cap="none" baseline="0" dirty="0" smtClean="0">
                <a:solidFill>
                  <a:srgbClr val="000000"/>
                </a:solidFill>
                <a:effectLst/>
                <a:latin typeface="Arial"/>
                <a:ea typeface="Arial"/>
                <a:cs typeface="Arial"/>
                <a:sym typeface="Arial"/>
              </a:rPr>
              <a:t> investir na </a:t>
            </a:r>
            <a:r>
              <a:rPr lang="pt-BR" sz="1100" b="1" i="0" u="none" strike="noStrike" cap="none" dirty="0" smtClean="0">
                <a:solidFill>
                  <a:srgbClr val="000000"/>
                </a:solidFill>
                <a:effectLst/>
                <a:latin typeface="Arial"/>
                <a:ea typeface="Arial"/>
                <a:cs typeface="Arial"/>
                <a:sym typeface="Arial"/>
              </a:rPr>
              <a:t>COMUNICAÇÃO – </a:t>
            </a:r>
            <a:r>
              <a:rPr lang="pt-BR" sz="1100" b="0" i="0" u="none" strike="noStrike" cap="none" dirty="0" smtClean="0">
                <a:solidFill>
                  <a:srgbClr val="000000"/>
                </a:solidFill>
                <a:effectLst/>
                <a:latin typeface="Arial"/>
                <a:ea typeface="Arial"/>
                <a:cs typeface="Arial"/>
                <a:sym typeface="Arial"/>
              </a:rPr>
              <a:t>ouça primeiro</a:t>
            </a:r>
            <a:r>
              <a:rPr lang="pt-BR" sz="1100" b="0" i="0" u="none" strike="noStrike" cap="none" baseline="0" dirty="0" smtClean="0">
                <a:solidFill>
                  <a:srgbClr val="000000"/>
                </a:solidFill>
                <a:effectLst/>
                <a:latin typeface="Arial"/>
                <a:ea typeface="Arial"/>
                <a:cs typeface="Arial"/>
                <a:sym typeface="Arial"/>
              </a:rPr>
              <a:t> - </a:t>
            </a:r>
            <a:r>
              <a:rPr lang="pt-BR" sz="1100" b="0" i="0" u="none" strike="noStrike" cap="none" dirty="0" smtClean="0">
                <a:solidFill>
                  <a:srgbClr val="000000"/>
                </a:solidFill>
                <a:effectLst/>
                <a:latin typeface="Arial"/>
                <a:ea typeface="Arial"/>
                <a:cs typeface="Arial"/>
                <a:sym typeface="Arial"/>
              </a:rPr>
              <a:t>Olhe nos olhos - sempre use o tom mais amigável que conseguir - Não importa o assunto, mantenha a atenção exclusiva à fala de seu filho - Demonstre empatia, nunca desvalorize os sentimentos e as preocupações -Fale com seu filho como gostaria que um amigo falasse com você.</a:t>
            </a:r>
            <a:br>
              <a:rPr lang="pt-BR" sz="1100" b="0" i="0" u="none" strike="noStrike" cap="none" dirty="0" smtClean="0">
                <a:solidFill>
                  <a:srgbClr val="000000"/>
                </a:solidFill>
                <a:effectLst/>
                <a:latin typeface="Arial"/>
                <a:ea typeface="Arial"/>
                <a:cs typeface="Arial"/>
                <a:sym typeface="Arial"/>
              </a:rPr>
            </a:br>
            <a:r>
              <a:rPr lang="pt-BR" sz="1100" b="0" i="0" u="none" strike="noStrike" cap="none" dirty="0" smtClean="0">
                <a:solidFill>
                  <a:srgbClr val="000000"/>
                </a:solidFill>
                <a:effectLst/>
                <a:latin typeface="Arial"/>
                <a:ea typeface="Arial"/>
                <a:cs typeface="Arial"/>
                <a:sym typeface="Arial"/>
              </a:rPr>
              <a:t>. Ofereça orientação e sua opinião sincera, -</a:t>
            </a:r>
            <a:r>
              <a:rPr lang="pt-BR" sz="1100" b="1" i="0" u="none" strike="noStrike" cap="none" dirty="0" smtClean="0">
                <a:solidFill>
                  <a:srgbClr val="000000"/>
                </a:solidFill>
                <a:effectLst/>
                <a:latin typeface="Arial"/>
                <a:ea typeface="Arial"/>
                <a:cs typeface="Arial"/>
                <a:sym typeface="Arial"/>
              </a:rPr>
              <a:t>Seja o adulto da relação</a:t>
            </a:r>
            <a:r>
              <a:rPr lang="pt-BR" sz="1100" b="0" i="0" u="none" strike="noStrike" cap="none" dirty="0" smtClean="0">
                <a:solidFill>
                  <a:srgbClr val="000000"/>
                </a:solidFill>
                <a:effectLst/>
                <a:latin typeface="Arial"/>
                <a:ea typeface="Arial"/>
                <a:cs typeface="Arial"/>
                <a:sym typeface="Arial"/>
              </a:rPr>
              <a:t>.</a:t>
            </a:r>
            <a:br>
              <a:rPr lang="pt-BR" sz="1100" b="0" i="0" u="none" strike="noStrike" cap="none" dirty="0" smtClean="0">
                <a:solidFill>
                  <a:srgbClr val="000000"/>
                </a:solidFill>
                <a:effectLst/>
                <a:latin typeface="Arial"/>
                <a:ea typeface="Arial"/>
                <a:cs typeface="Arial"/>
                <a:sym typeface="Arial"/>
              </a:rPr>
            </a:br>
            <a:r>
              <a:rPr lang="pt-BR" sz="1100" b="1" i="0" u="none" strike="noStrike" cap="none" dirty="0" smtClean="0">
                <a:solidFill>
                  <a:srgbClr val="000000"/>
                </a:solidFill>
                <a:effectLst/>
                <a:latin typeface="Arial"/>
                <a:ea typeface="Arial"/>
                <a:cs typeface="Arial"/>
                <a:sym typeface="Arial"/>
              </a:rPr>
              <a:t>LIMITES - </a:t>
            </a:r>
            <a:r>
              <a:rPr lang="pt-BR" sz="1100" b="0" i="0" u="none" strike="noStrike" cap="none" dirty="0" smtClean="0">
                <a:solidFill>
                  <a:srgbClr val="000000"/>
                </a:solidFill>
                <a:effectLst/>
                <a:latin typeface="Arial"/>
                <a:ea typeface="Arial"/>
                <a:cs typeface="Arial"/>
                <a:sym typeface="Arial"/>
              </a:rPr>
              <a:t>A responsabilidade requer limites. O que leva o adolescente a se rebelar não é a imposição de autoridade, mas sim o uso arbitrário de poder, com poucas explicações das regras e nenhum envolvimento dele no processo de tomar decisões. Aliás, pesquisas indicam que “na opinião da maioria dos adolescentes, os pais são compreensivos e pacientes com eles na maior parte do tempo. Mais da metade reconhece: ‘Quando meus pais são rígidos, entendo que eles têm razão, mesmo quando fico irritado’”. DEFINA REGRAS COM ELES</a:t>
            </a:r>
          </a:p>
          <a:p>
            <a:pPr marL="158750" indent="0">
              <a:buNone/>
            </a:pPr>
            <a:r>
              <a:rPr lang="pt-BR" sz="1100" b="1" i="0" u="none" strike="noStrike" cap="none" dirty="0" smtClean="0">
                <a:solidFill>
                  <a:srgbClr val="000000"/>
                </a:solidFill>
                <a:effectLst/>
                <a:latin typeface="Arial"/>
                <a:ea typeface="Arial"/>
                <a:cs typeface="Arial"/>
                <a:sym typeface="Arial"/>
              </a:rPr>
              <a:t>A IMPORTÂNCIA DO AMOR </a:t>
            </a:r>
            <a:r>
              <a:rPr lang="pt-BR" sz="1100" b="0" i="0" u="none" strike="noStrike" cap="none" dirty="0" smtClean="0">
                <a:solidFill>
                  <a:srgbClr val="000000"/>
                </a:solidFill>
                <a:effectLst/>
                <a:latin typeface="Arial"/>
                <a:ea typeface="Arial"/>
                <a:cs typeface="Arial"/>
                <a:sym typeface="Arial"/>
              </a:rPr>
              <a:t>- Para que o processo de independência e responsabilidade se desdobre com tranquilidade, é necessário que o filho se sinta amado pelos pais, quando percebe que visam o bem-estar dele e que as regras são criadas e aplicadas com o intuito de protegê-lo, independência e responsabilidade têm melhores condições de se desenvolver. Mantenha cheio o tanque de amor dele, e a rebeldia será esporádica e temporária. Se não é capaz de aceitar a responsabilidade, então não está pronto para a liberdade. </a:t>
            </a:r>
            <a:endParaRPr lang="pt-BR" b="0" dirty="0"/>
          </a:p>
        </p:txBody>
      </p:sp>
    </p:spTree>
    <p:extLst>
      <p:ext uri="{BB962C8B-B14F-4D97-AF65-F5344CB8AC3E}">
        <p14:creationId xmlns:p14="http://schemas.microsoft.com/office/powerpoint/2010/main" val="142510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lvl="0" indent="0">
              <a:buNone/>
            </a:pPr>
            <a:r>
              <a:rPr lang="pt-BR" sz="1100" b="1" i="0" u="none" strike="noStrike" cap="none" dirty="0" smtClean="0">
                <a:solidFill>
                  <a:srgbClr val="000000"/>
                </a:solidFill>
                <a:effectLst/>
                <a:latin typeface="Arial"/>
                <a:ea typeface="Arial"/>
                <a:cs typeface="Arial"/>
                <a:sym typeface="Arial"/>
              </a:rPr>
              <a:t>REGRASOBRE</a:t>
            </a:r>
            <a:r>
              <a:rPr lang="pt-BR" sz="1100" b="1" i="0" u="none" strike="noStrike" cap="none" baseline="0" dirty="0" smtClean="0">
                <a:solidFill>
                  <a:srgbClr val="000000"/>
                </a:solidFill>
                <a:effectLst/>
                <a:latin typeface="Arial"/>
                <a:ea typeface="Arial"/>
                <a:cs typeface="Arial"/>
                <a:sym typeface="Arial"/>
              </a:rPr>
              <a:t> REGRAS </a:t>
            </a:r>
            <a:r>
              <a:rPr lang="pt-BR" sz="1100" b="1" i="0" u="none" strike="noStrike" cap="none" dirty="0" smtClean="0">
                <a:solidFill>
                  <a:srgbClr val="000000"/>
                </a:solidFill>
                <a:effectLst/>
                <a:latin typeface="Arial"/>
                <a:ea typeface="Arial"/>
                <a:cs typeface="Arial"/>
                <a:sym typeface="Arial"/>
              </a:rPr>
              <a:t>1- As regras devem ser poucas - </a:t>
            </a:r>
            <a:r>
              <a:rPr lang="pt-BR" sz="1100" b="0" i="0" u="none" strike="noStrike" cap="none" dirty="0" smtClean="0">
                <a:solidFill>
                  <a:srgbClr val="000000"/>
                </a:solidFill>
                <a:effectLst/>
                <a:latin typeface="Arial"/>
                <a:ea typeface="Arial"/>
                <a:cs typeface="Arial"/>
                <a:sym typeface="Arial"/>
              </a:rPr>
              <a:t>Regras em excesso serão desconsideradas. Quais são as questões verdadeiramente importantes? Em geral, a resposta para essa pergunta é relacionada a tudo o que pode prejudicar o adolescente físico, emocional ou socialmente, e tudo o que promoverá condições para que ele alcance alvos nobres. Viver de modo responsável é dizer não para as coisas destrutivas e sim para as construtivas. O objetivo das regras não é controlar cada momento da vida do adolescente, mas sim fornecer limites importantes dentro dos quais ele possa fazer escolhas. </a:t>
            </a:r>
          </a:p>
          <a:p>
            <a:pPr marL="158750" indent="0">
              <a:buNone/>
            </a:pPr>
            <a:r>
              <a:rPr lang="pt-BR" sz="1100" b="0" i="0" u="none" strike="noStrike" cap="none" dirty="0" smtClean="0">
                <a:solidFill>
                  <a:srgbClr val="000000"/>
                </a:solidFill>
                <a:effectLst/>
                <a:latin typeface="Arial"/>
                <a:ea typeface="Arial"/>
                <a:cs typeface="Arial"/>
                <a:sym typeface="Arial"/>
              </a:rPr>
              <a:t> 2. </a:t>
            </a:r>
            <a:r>
              <a:rPr lang="pt-BR" sz="1100" b="1" i="0" u="none" strike="noStrike" cap="none" dirty="0" smtClean="0">
                <a:solidFill>
                  <a:srgbClr val="000000"/>
                </a:solidFill>
                <a:effectLst/>
                <a:latin typeface="Arial"/>
                <a:ea typeface="Arial"/>
                <a:cs typeface="Arial"/>
                <a:sym typeface="Arial"/>
              </a:rPr>
              <a:t>As regras devem ser claras </a:t>
            </a:r>
            <a:r>
              <a:rPr lang="pt-BR" sz="1100" b="0" i="0" u="none" strike="noStrike" cap="none" dirty="0" smtClean="0">
                <a:solidFill>
                  <a:srgbClr val="000000"/>
                </a:solidFill>
                <a:effectLst/>
                <a:latin typeface="Arial"/>
                <a:ea typeface="Arial"/>
                <a:cs typeface="Arial"/>
                <a:sym typeface="Arial"/>
              </a:rPr>
              <a:t>-  Regras ambíguas geram confusão tanto para o adolescente quanto para os pais. “Chegue em casa em um horário decente” certamente será interpretado de maneiras diferentes por pais e filhos. “Esteja em casa até às 22h30min”, no entanto, é bem mais claro. Ainda que o adolescente desobedeça a essa regra, não haverá confusão a respeito do que ela diz.</a:t>
            </a:r>
          </a:p>
          <a:p>
            <a:pPr marL="158750" indent="0">
              <a:buNone/>
            </a:pPr>
            <a:r>
              <a:rPr lang="pt-BR" sz="1100" b="0" i="0" u="none" strike="noStrike" cap="none" dirty="0" smtClean="0">
                <a:solidFill>
                  <a:srgbClr val="000000"/>
                </a:solidFill>
                <a:effectLst/>
                <a:latin typeface="Arial"/>
                <a:ea typeface="Arial"/>
                <a:cs typeface="Arial"/>
                <a:sym typeface="Arial"/>
              </a:rPr>
              <a:t>3. </a:t>
            </a:r>
            <a:r>
              <a:rPr lang="pt-BR" sz="1100" b="1" i="0" u="none" strike="noStrike" cap="none" dirty="0" smtClean="0">
                <a:solidFill>
                  <a:srgbClr val="000000"/>
                </a:solidFill>
                <a:effectLst/>
                <a:latin typeface="Arial"/>
                <a:ea typeface="Arial"/>
                <a:cs typeface="Arial"/>
                <a:sym typeface="Arial"/>
              </a:rPr>
              <a:t>As regras devem ser tão justas quanto possível</a:t>
            </a:r>
            <a:r>
              <a:rPr lang="pt-BR" sz="1100" b="0" i="0" u="none" strike="noStrike" cap="none" dirty="0" smtClean="0">
                <a:solidFill>
                  <a:srgbClr val="000000"/>
                </a:solidFill>
                <a:effectLst/>
                <a:latin typeface="Arial"/>
                <a:ea typeface="Arial"/>
                <a:cs typeface="Arial"/>
                <a:sym typeface="Arial"/>
              </a:rPr>
              <a:t> -  “quanto possível” porque nenhum de nós é perfeito em nosso entendimento do que é justo. Você e o adolescente talvez discordem da equidade de determinada regra. Por meio do diálogo aberto, procurando entender o ponto de vista um do outro, será possível chegar a um consenso a respeito do que é verdadeiramente justo. </a:t>
            </a:r>
            <a:r>
              <a:rPr lang="pt-BR" sz="1100" b="1" i="0" u="none" strike="noStrike" cap="none" dirty="0" smtClean="0">
                <a:solidFill>
                  <a:srgbClr val="000000"/>
                </a:solidFill>
                <a:effectLst/>
                <a:latin typeface="Arial"/>
                <a:ea typeface="Arial"/>
                <a:cs typeface="Arial"/>
                <a:sym typeface="Arial"/>
              </a:rPr>
              <a:t>Não ceda quando estiver convencido de que a regra visa o bem-estar do adolescente, mas esteja aberto para mudanças quando não forem prejudiciais</a:t>
            </a:r>
            <a:r>
              <a:rPr lang="pt-BR" sz="1100" b="0" i="0" u="none" strike="noStrike" cap="none" dirty="0" smtClean="0">
                <a:solidFill>
                  <a:srgbClr val="000000"/>
                </a:solidFill>
                <a:effectLst/>
                <a:latin typeface="Arial"/>
                <a:ea typeface="Arial"/>
                <a:cs typeface="Arial"/>
                <a:sym typeface="Arial"/>
              </a:rPr>
              <a:t>. </a:t>
            </a:r>
          </a:p>
          <a:p>
            <a:endParaRPr lang="pt-BR" dirty="0"/>
          </a:p>
        </p:txBody>
      </p:sp>
    </p:spTree>
    <p:extLst>
      <p:ext uri="{BB962C8B-B14F-4D97-AF65-F5344CB8AC3E}">
        <p14:creationId xmlns:p14="http://schemas.microsoft.com/office/powerpoint/2010/main" val="330507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100" b="1" i="0" u="none" strike="noStrike" cap="none" dirty="0" smtClean="0">
                <a:solidFill>
                  <a:srgbClr val="000000"/>
                </a:solidFill>
                <a:effectLst/>
                <a:latin typeface="Arial"/>
                <a:ea typeface="Arial"/>
                <a:cs typeface="Arial"/>
                <a:sym typeface="Arial"/>
              </a:rPr>
              <a:t>ALGUMAS REGRAS SOBRE AS CONSEQUÊNCIAS </a:t>
            </a:r>
            <a:r>
              <a:rPr lang="pt-BR" sz="1100" b="0" i="0" u="none" strike="noStrike" cap="none" dirty="0" smtClean="0">
                <a:solidFill>
                  <a:srgbClr val="000000"/>
                </a:solidFill>
                <a:effectLst/>
                <a:latin typeface="Arial"/>
                <a:ea typeface="Arial"/>
                <a:cs typeface="Arial"/>
                <a:sym typeface="Arial"/>
              </a:rPr>
              <a:t>- Regras sem consequências não são apenas inúteis, mas também confusas. Os adolescentes se recusarão a respeitar os pais que não procurarem de maneira amorosa, porém firme, fazer valer as regras ao permitir que o filho sofra as consequências depois de quebrá-las. Sofrer as consequências é uma realidade importante na vida adulta. Se eu não pagar a prestação da casa este mês, no mês seguinte haverá multa e um acréscimo de juros. Se ficar vários meses sem pagar, serei despejado. Quando ultrapasso o limite de velocidade, recebo uma multa. Além de ter de pagá-la, sou penalizado com pontos na carteira de habilitação. As consequências podem ser duras, mas promovem uma vida mais responsável. As luzes de um carro da polícia rodoviária fazem o motorista tirar o pé do acelerador. O medo de sofrer consequências nos leva a seguir as regras.  </a:t>
            </a:r>
          </a:p>
          <a:p>
            <a:r>
              <a:rPr lang="pt-BR" sz="1100" b="0" i="0" u="none" strike="noStrike" cap="none" dirty="0" smtClean="0">
                <a:solidFill>
                  <a:srgbClr val="000000"/>
                </a:solidFill>
                <a:effectLst/>
                <a:latin typeface="Arial"/>
                <a:ea typeface="Arial"/>
                <a:cs typeface="Arial"/>
                <a:sym typeface="Arial"/>
              </a:rPr>
              <a:t>Eis algumas diretrizes para formular e aplicar consequências.</a:t>
            </a:r>
          </a:p>
          <a:p>
            <a:pPr marL="158750" indent="0">
              <a:buNone/>
            </a:pPr>
            <a:r>
              <a:rPr lang="pt-BR" sz="1100" b="1" i="0" u="none" strike="noStrike" cap="none" dirty="0" smtClean="0">
                <a:solidFill>
                  <a:srgbClr val="000000"/>
                </a:solidFill>
                <a:effectLst/>
                <a:latin typeface="Arial"/>
                <a:ea typeface="Arial"/>
                <a:cs typeface="Arial"/>
                <a:sym typeface="Arial"/>
              </a:rPr>
              <a:t>As consequências devem ser definidas de antemão </a:t>
            </a:r>
            <a:r>
              <a:rPr lang="pt-BR" sz="1100" b="0" i="0" u="none" strike="noStrike" cap="none" dirty="0" smtClean="0">
                <a:solidFill>
                  <a:srgbClr val="000000"/>
                </a:solidFill>
                <a:effectLst/>
                <a:latin typeface="Arial"/>
                <a:ea typeface="Arial"/>
                <a:cs typeface="Arial"/>
                <a:sym typeface="Arial"/>
              </a:rPr>
              <a:t>- A maioria das leis sociais incorpora esse conceito. O valor da multa que pagarei por atrasar a prestação da casa é determinado no contrato, antes que ocorra a inadimplência. Sugiro que as consequências para as violações sejam definidas quando as regras forem estabelecidas e que o adolescente participe desse processo. Se ele ajudou a formular as regras, por que não deveria participar da definição das consequências? Permitir que ele participe desse processo o ajudará a desenvolver discernimento moral. Os pais se poupam de um bocado de problemas quando definem as consequências antes de a violação ocorrer. Todos saem ganhando. Os pais ficam menos frustrados e o filho sabe que a justiça prevaleceu. Mais um passo foi dado rumo ao desenvolvimento da responsabilidade do adolescente. </a:t>
            </a:r>
          </a:p>
          <a:p>
            <a:pPr marL="158750" indent="0">
              <a:buNone/>
            </a:pPr>
            <a:r>
              <a:rPr lang="pt-BR" sz="1100" b="1" i="0" u="none" strike="noStrike" cap="none" dirty="0" smtClean="0">
                <a:solidFill>
                  <a:srgbClr val="000000"/>
                </a:solidFill>
                <a:effectLst/>
                <a:latin typeface="Arial"/>
                <a:ea typeface="Arial"/>
                <a:cs typeface="Arial"/>
                <a:sym typeface="Arial"/>
              </a:rPr>
              <a:t>As consequências devem ser aplicadas com amor</a:t>
            </a:r>
            <a:r>
              <a:rPr lang="pt-BR" sz="1100" b="0" i="0" u="none" strike="noStrike" cap="none" dirty="0" smtClean="0">
                <a:solidFill>
                  <a:srgbClr val="000000"/>
                </a:solidFill>
                <a:effectLst/>
                <a:latin typeface="Arial"/>
                <a:ea typeface="Arial"/>
                <a:cs typeface="Arial"/>
                <a:sym typeface="Arial"/>
              </a:rPr>
              <a:t> - Os pais não devem demonstrar prazer em aplicar as consequências. Sofrer as consequências dos erros é doloroso para os adultos e também para os adolescentes. Que adulto não fica irritado com um guarda que sorri enquanto aplica a multa por uma infração de trânsito? Da mesma forma, os pais não devem ser severos e insensíveis ao aplicar as consequências. “Sei que será difícil não poder ir às aulas de natação durante toda a semana. Mas conhece as regras e sabe das consequências. Amo você e, por isso, não tenho outra opção. Você precisa arcar com as consequências de ter quebrado a regra. ” Essa demonstração de compreensão e de empatia com o adolescente o ajudará a aceitar que as consequências são justas e que foram impostas por amor.</a:t>
            </a:r>
          </a:p>
          <a:p>
            <a:pPr marL="158750" indent="0">
              <a:buNone/>
            </a:pPr>
            <a:r>
              <a:rPr lang="pt-BR" sz="1100" b="1" i="0" u="none" strike="noStrike" cap="none" dirty="0" smtClean="0">
                <a:solidFill>
                  <a:srgbClr val="000000"/>
                </a:solidFill>
                <a:effectLst/>
                <a:latin typeface="Arial"/>
                <a:ea typeface="Arial"/>
                <a:cs typeface="Arial"/>
                <a:sym typeface="Arial"/>
              </a:rPr>
              <a:t>As consequências devem ser aplicadas de forma coerente</a:t>
            </a:r>
            <a:r>
              <a:rPr lang="pt-BR" sz="1100" b="0" i="0" u="none" strike="noStrike" cap="none" dirty="0" smtClean="0">
                <a:solidFill>
                  <a:srgbClr val="000000"/>
                </a:solidFill>
                <a:effectLst/>
                <a:latin typeface="Arial"/>
                <a:ea typeface="Arial"/>
                <a:cs typeface="Arial"/>
                <a:sym typeface="Arial"/>
              </a:rPr>
              <a:t> - As consequências não devem ser aplicadas conforme os caprichos dos pais. Pais que definem as consequências antes da violação permitem que o adolescente os ajude a defini-las e pais que aplicam as consequências com amor têm maior probabilidade de ser coerentes. O ideal é aplicar as consequências de forma coerente e em amor, com carinho e firmeza. Pais que escolhem essa abordagem contribuem para que o filho aprenda a ter responsabilidades. Mesmo que o filho nem sempre fique satisfeito, terá participado voluntariamente de todo o processo. </a:t>
            </a:r>
          </a:p>
          <a:p>
            <a:endParaRPr lang="pt-BR" dirty="0"/>
          </a:p>
        </p:txBody>
      </p:sp>
    </p:spTree>
    <p:extLst>
      <p:ext uri="{BB962C8B-B14F-4D97-AF65-F5344CB8AC3E}">
        <p14:creationId xmlns:p14="http://schemas.microsoft.com/office/powerpoint/2010/main" val="204052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47149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99459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lvl="0"/>
            <a:r>
              <a:rPr lang="pt-BR" sz="1100" b="1" i="0" u="none" strike="noStrike" cap="none" dirty="0" smtClean="0">
                <a:solidFill>
                  <a:srgbClr val="000000"/>
                </a:solidFill>
                <a:effectLst/>
                <a:latin typeface="Arial"/>
                <a:ea typeface="Arial"/>
                <a:cs typeface="Arial"/>
                <a:sym typeface="Arial"/>
              </a:rPr>
              <a:t>Oportunidades com tarefas</a:t>
            </a:r>
            <a:r>
              <a:rPr lang="pt-BR" sz="1100" b="0" i="0" u="none" strike="noStrike" cap="none" dirty="0" smtClean="0">
                <a:solidFill>
                  <a:srgbClr val="000000"/>
                </a:solidFill>
                <a:effectLst/>
                <a:latin typeface="Arial"/>
                <a:ea typeface="Arial"/>
                <a:cs typeface="Arial"/>
                <a:sym typeface="Arial"/>
              </a:rPr>
              <a:t> </a:t>
            </a:r>
            <a:r>
              <a:rPr lang="pt-BR" sz="1100" b="1" i="0" u="none" strike="noStrike" cap="none" dirty="0" smtClean="0">
                <a:solidFill>
                  <a:srgbClr val="000000"/>
                </a:solidFill>
                <a:effectLst/>
                <a:latin typeface="Arial"/>
                <a:ea typeface="Arial"/>
                <a:cs typeface="Arial"/>
                <a:sym typeface="Arial"/>
              </a:rPr>
              <a:t>domésticas</a:t>
            </a:r>
            <a:r>
              <a:rPr lang="pt-BR" sz="1100" b="0" i="0" u="none" strike="noStrike" cap="none" dirty="0" smtClean="0">
                <a:solidFill>
                  <a:srgbClr val="000000"/>
                </a:solidFill>
                <a:effectLst/>
                <a:latin typeface="Arial"/>
                <a:ea typeface="Arial"/>
                <a:cs typeface="Arial"/>
                <a:sym typeface="Arial"/>
              </a:rPr>
              <a:t>- (em vez de “obrigações” porque soa mais positivo). Na verdade, ambos os elementos estão presentes. Em uma família saudável, todos os membros têm certas obrigações que devem ser cumpridas para garantir que a vida flua de maneira positiva. Afim de que o adolescente aprenda a servir pessoas de fora da família, precisa, primeiramente, aprender a servir seus familiares. Tem de assumir responsabilidades no lar, serviços que contribuam para a vida dos outros membros da família. Essas responsabilidades serão diferentes em cada lar, mas é provável que incluam coisas como cuidar de um irmão mais novo, ajudar a preparar uma refeição, cuidar de um animal de estimação, cortar a grama, podar os arbustos, passar o aspirador, limpar banheiros, tirar o pó e lavar roupas. Pode-se fazer um rodízio de tarefas para que o adolescente tenha a oportunidade de adquirir aptidões nas diversas áreas da manutenção da casa. É importante que o adolescente se veja como parte da família e entenda que, na família, todos têm responsabilidades. Como adolescente, está adquirindo cada vez mais aptidões. Isso significa não apenas mais liberdade para fazer coisas fora de casa, mas também mais responsabilidades dentro de casa.</a:t>
            </a:r>
          </a:p>
          <a:p>
            <a:r>
              <a:rPr lang="pt-BR" sz="1100" b="0" i="0" u="none" strike="noStrike" cap="none" dirty="0" smtClean="0">
                <a:solidFill>
                  <a:srgbClr val="000000"/>
                </a:solidFill>
                <a:effectLst/>
                <a:latin typeface="Arial"/>
                <a:ea typeface="Arial"/>
                <a:cs typeface="Arial"/>
                <a:sym typeface="Arial"/>
              </a:rPr>
              <a:t> </a:t>
            </a:r>
          </a:p>
          <a:p>
            <a:r>
              <a:rPr lang="pt-BR" sz="1100" b="0" i="0" u="none" strike="noStrike" cap="none" dirty="0" smtClean="0">
                <a:solidFill>
                  <a:srgbClr val="000000"/>
                </a:solidFill>
                <a:effectLst/>
                <a:latin typeface="Arial"/>
                <a:ea typeface="Arial"/>
                <a:cs typeface="Arial"/>
                <a:sym typeface="Arial"/>
              </a:rPr>
              <a:t>2. 	</a:t>
            </a:r>
            <a:r>
              <a:rPr lang="pt-BR" sz="1100" b="1" i="0" u="none" strike="noStrike" cap="none" dirty="0" smtClean="0">
                <a:solidFill>
                  <a:srgbClr val="000000"/>
                </a:solidFill>
                <a:effectLst/>
                <a:latin typeface="Arial"/>
                <a:ea typeface="Arial"/>
                <a:cs typeface="Arial"/>
                <a:sym typeface="Arial"/>
              </a:rPr>
              <a:t>Tarefas escolares</a:t>
            </a:r>
            <a:r>
              <a:rPr lang="pt-BR" sz="1100" b="0" i="0" u="none" strike="noStrike" cap="none" dirty="0" smtClean="0">
                <a:solidFill>
                  <a:srgbClr val="000000"/>
                </a:solidFill>
                <a:effectLst/>
                <a:latin typeface="Arial"/>
                <a:ea typeface="Arial"/>
                <a:cs typeface="Arial"/>
                <a:sym typeface="Arial"/>
              </a:rPr>
              <a:t> - Quais são as questões importantes que dizem respeito à educação escolar do adolescente? Essa é uma pergunta a qual você e seu filho terão de responder juntos. Para a maioria dos pais, o filho tem a obrigação de concluir o ensino superior. Havendo consenso, portanto, o assunto será tido por encerrado. A pergunta seguinte será: “Que regras ajudarão o adolescente a alcançar esse objetivo?”. As regras podem ser bem simples: ir à aula todos os dias, exceto em caso de doença que o obrigue a ficar em casa ou ser internado, e completar todas as tarefas e trabalhos escolares. Se o adolescente faltar à aula sem motivo, pode-se aplicar como consequência que ele passe o sábado lendo um livro e depois faça um relatório do mesmo para um dos pais. Não poderá sair de casa durante as horas correspondentes ao período escolar. A maioria dos adolescentes não desejará repetir essa experiência. O desempenho na escola é um pouco mais difícil de avaliar, mas em geral se reflete nas notas e/ou em conversas com os professores. Com essas regras e consequências, os pais não precisarão cobrar do filho todos os dias que ele realize as tarefas escolares. Ou o adolescente escolhe ser responsável e ter a liberdade de fazer algo mais agradável nas tardes de sábado ou de domingo, ou perde essa liberdade porque foi irresponsável. </a:t>
            </a:r>
          </a:p>
          <a:p>
            <a:endParaRPr lang="pt-BR" dirty="0"/>
          </a:p>
        </p:txBody>
      </p:sp>
    </p:spTree>
    <p:extLst>
      <p:ext uri="{BB962C8B-B14F-4D97-AF65-F5344CB8AC3E}">
        <p14:creationId xmlns:p14="http://schemas.microsoft.com/office/powerpoint/2010/main" val="106849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12981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aa9ef0482_4_53: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3aa9ef0482_4_53:notes"/>
          <p:cNvSpPr txBox="1">
            <a:spLocks noGrp="1"/>
          </p:cNvSpPr>
          <p:nvPr>
            <p:ph type="body" idx="1"/>
          </p:nvPr>
        </p:nvSpPr>
        <p:spPr>
          <a:xfrm>
            <a:off x="685800" y="4724956"/>
            <a:ext cx="5486400" cy="44762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604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pt-BR" altLang="pt-BR" sz="11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À medida que o adolescente amadurece, as regras podem ser reavaliadas, concedendo mais liberdade e responsabilidade. O foco deve ser o bem-estar do adolescente, considerando suas ideias e sentimentos, mas com amor e autoridade dos pais. Os pais devem demonstrar amor ao adolescente mesmo quando ele cometer erros, pois o vício pode destruir sua independência rapidamente.</a:t>
            </a:r>
          </a:p>
          <a:p>
            <a:endParaRPr lang="pt-BR" dirty="0"/>
          </a:p>
        </p:txBody>
      </p:sp>
    </p:spTree>
    <p:extLst>
      <p:ext uri="{BB962C8B-B14F-4D97-AF65-F5344CB8AC3E}">
        <p14:creationId xmlns:p14="http://schemas.microsoft.com/office/powerpoint/2010/main" val="50211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45185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t-BR" dirty="0" smtClean="0"/>
              <a:t>https://youtu.be/nOqg-qlNEVc – link do vídeo no </a:t>
            </a:r>
            <a:r>
              <a:rPr lang="pt-BR" dirty="0" err="1" smtClean="0"/>
              <a:t>youtube</a:t>
            </a:r>
            <a:r>
              <a:rPr lang="pt-BR" dirty="0" smtClean="0"/>
              <a:t> – se</a:t>
            </a:r>
            <a:r>
              <a:rPr lang="pt-BR" baseline="0" dirty="0" smtClean="0"/>
              <a:t> possível deixe aberto </a:t>
            </a:r>
            <a:r>
              <a:rPr lang="pt-BR" baseline="0" smtClean="0"/>
              <a:t>e pausado</a:t>
            </a:r>
            <a:endParaRPr lang="pt-BR" smtClean="0"/>
          </a:p>
          <a:p>
            <a:endParaRPr lang="pt-BR" dirty="0"/>
          </a:p>
        </p:txBody>
      </p:sp>
    </p:spTree>
    <p:extLst>
      <p:ext uri="{BB962C8B-B14F-4D97-AF65-F5344CB8AC3E}">
        <p14:creationId xmlns:p14="http://schemas.microsoft.com/office/powerpoint/2010/main" val="29402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aa9ef04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3aa9ef04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97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aa9ef0482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aa9ef0482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fontAlgn="t">
              <a:buNone/>
            </a:pPr>
            <a:r>
              <a:rPr lang="pt-BR" sz="1100" b="1" i="0" u="none" strike="noStrike" cap="none" dirty="0" smtClean="0">
                <a:solidFill>
                  <a:srgbClr val="000000"/>
                </a:solidFill>
                <a:effectLst/>
                <a:latin typeface="Arial"/>
                <a:ea typeface="Arial"/>
                <a:cs typeface="Arial"/>
                <a:sym typeface="Arial"/>
              </a:rPr>
              <a:t>Relembrar</a:t>
            </a:r>
            <a:r>
              <a:rPr lang="pt-BR" sz="1100" b="1" i="0" u="none" strike="noStrike" cap="none" baseline="0" dirty="0" smtClean="0">
                <a:solidFill>
                  <a:srgbClr val="000000"/>
                </a:solidFill>
                <a:effectLst/>
                <a:latin typeface="Arial"/>
                <a:ea typeface="Arial"/>
                <a:cs typeface="Arial"/>
                <a:sym typeface="Arial"/>
              </a:rPr>
              <a:t> encontros anteriores, convite à ação (</a:t>
            </a:r>
            <a:r>
              <a:rPr lang="pt-BR" dirty="0" smtClean="0"/>
              <a:t>Faça uma lista dos avanços da ciência desde que você era criança e, depois de cada item, escreva algumas palavras sobre como esse avanço afetou sua vida.  A experiência foi positiva ou negativa?  Compartilhe a lista com seus filhos e peça que compartilhem a deles com você)</a:t>
            </a:r>
            <a:r>
              <a:rPr lang="pt-BR" sz="1100" b="1" i="0" u="none" strike="noStrike" cap="none" baseline="0" dirty="0" smtClean="0">
                <a:solidFill>
                  <a:srgbClr val="000000"/>
                </a:solidFill>
                <a:effectLst/>
                <a:latin typeface="Arial"/>
                <a:ea typeface="Arial"/>
                <a:cs typeface="Arial"/>
                <a:sym typeface="Arial"/>
              </a:rPr>
              <a:t>, palavras chaves ...</a:t>
            </a:r>
            <a:r>
              <a:rPr lang="pt-BR" kern="100" dirty="0" smtClean="0">
                <a:solidFill>
                  <a:srgbClr val="FF5F00"/>
                </a:solidFill>
                <a:cs typeface="Times New Roman" panose="02020603050405020304" pitchFamily="18" charset="0"/>
              </a:rPr>
              <a:t> compreensão, paciência, diálogo, ambiente acolhedor e empático, firmeza</a:t>
            </a:r>
            <a:r>
              <a:rPr lang="pt-BR" kern="100" smtClean="0">
                <a:solidFill>
                  <a:srgbClr val="FF5F00"/>
                </a:solidFill>
                <a:cs typeface="Times New Roman" panose="02020603050405020304" pitchFamily="18" charset="0"/>
              </a:rPr>
              <a:t>, gentileza... </a:t>
            </a:r>
            <a:r>
              <a:rPr lang="pt-BR" kern="100" dirty="0" smtClean="0">
                <a:solidFill>
                  <a:srgbClr val="FF5F00"/>
                </a:solidFill>
                <a:cs typeface="Times New Roman" panose="02020603050405020304" pitchFamily="18" charset="0"/>
              </a:rPr>
              <a:t>(pedir</a:t>
            </a:r>
            <a:r>
              <a:rPr lang="pt-BR" kern="100" baseline="0" dirty="0" smtClean="0">
                <a:solidFill>
                  <a:srgbClr val="FF5F00"/>
                </a:solidFill>
                <a:cs typeface="Times New Roman" panose="02020603050405020304" pitchFamily="18" charset="0"/>
              </a:rPr>
              <a:t> participação)</a:t>
            </a:r>
            <a:endParaRPr lang="pt-BR" sz="1100" b="1" i="0" u="none" strike="noStrike" cap="none" dirty="0" smtClean="0">
              <a:solidFill>
                <a:srgbClr val="000000"/>
              </a:solidFill>
              <a:effectLst/>
              <a:latin typeface="Arial"/>
              <a:ea typeface="Arial"/>
              <a:cs typeface="Arial"/>
              <a:sym typeface="Arial"/>
            </a:endParaRPr>
          </a:p>
          <a:p>
            <a:pPr marL="158750" indent="0" rtl="0" fontAlgn="t">
              <a:buNone/>
            </a:pPr>
            <a:r>
              <a:rPr lang="pt-BR" sz="1100" b="0" i="0" u="none" strike="noStrike" cap="none" dirty="0" smtClean="0">
                <a:solidFill>
                  <a:srgbClr val="000000"/>
                </a:solidFill>
                <a:effectLst/>
                <a:latin typeface="Arial"/>
                <a:ea typeface="Arial"/>
                <a:cs typeface="Arial"/>
                <a:sym typeface="Arial"/>
              </a:rPr>
              <a:t>Ementas</a:t>
            </a:r>
            <a:r>
              <a:rPr lang="pt-BR" sz="1100" b="0" i="0" u="none" strike="noStrike" cap="none" dirty="0">
                <a:solidFill>
                  <a:srgbClr val="000000"/>
                </a:solidFill>
                <a:effectLst/>
                <a:latin typeface="Arial"/>
                <a:ea typeface="Arial"/>
                <a:cs typeface="Arial"/>
                <a:sym typeface="Arial"/>
              </a:rPr>
              <a:t>: </a:t>
            </a:r>
          </a:p>
          <a:p>
            <a:pPr lvl="0"/>
            <a:r>
              <a:rPr lang="pt-BR" dirty="0" smtClean="0"/>
              <a:t>Características físicas, motoras e cognitivas das fases pré-adolescência  e adolescência</a:t>
            </a:r>
            <a:r>
              <a:rPr lang="pt-BR" baseline="0" dirty="0" smtClean="0"/>
              <a:t> </a:t>
            </a:r>
            <a:endParaRPr lang="pt-BR" dirty="0" smtClean="0"/>
          </a:p>
          <a:p>
            <a:pPr lvl="0"/>
            <a:r>
              <a:rPr lang="pt-BR" dirty="0" smtClean="0"/>
              <a:t>2-Ansiedade, medo, preocupações, Ideação suicida. Drogas. Autonomia. Autoestima.  </a:t>
            </a:r>
          </a:p>
          <a:p>
            <a:pPr lvl="0"/>
            <a:r>
              <a:rPr lang="pt-BR" dirty="0" smtClean="0"/>
              <a:t>3-Uso de telas. Socialização.  Sexualidade. Relacionamentos amorosos. Escola.  Amigos.</a:t>
            </a:r>
          </a:p>
          <a:p>
            <a:pPr lvl="0"/>
            <a:r>
              <a:rPr lang="pt-BR" dirty="0" smtClean="0"/>
              <a:t>4- Relacionamentos na família.  Processo educativo (valores, limites). Baseados nos Princípios da Disciplina Positiva e CNV.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t-BR" dirty="0" smtClean="0"/>
              <a:t>5-</a:t>
            </a:r>
            <a:r>
              <a:rPr lang="pt-BR" baseline="0" dirty="0" smtClean="0"/>
              <a:t> </a:t>
            </a:r>
            <a:r>
              <a:rPr lang="pt-BR" dirty="0" smtClean="0"/>
              <a:t>Projeto de vida. Uso do dinheiro.  Felicidade. </a:t>
            </a:r>
            <a:endParaRPr lang="pt-BR" dirty="0"/>
          </a:p>
        </p:txBody>
      </p:sp>
    </p:spTree>
    <p:extLst>
      <p:ext uri="{BB962C8B-B14F-4D97-AF65-F5344CB8AC3E}">
        <p14:creationId xmlns:p14="http://schemas.microsoft.com/office/powerpoint/2010/main" val="84517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158750" indent="0">
              <a:spcBef>
                <a:spcPts val="600"/>
              </a:spcBef>
              <a:buNone/>
            </a:pPr>
            <a:r>
              <a:rPr lang="pt-BR" sz="1100" b="0" i="0" u="none" strike="noStrike" cap="none" dirty="0" smtClean="0">
                <a:solidFill>
                  <a:srgbClr val="000000"/>
                </a:solidFill>
                <a:effectLst/>
                <a:latin typeface="Arial"/>
                <a:ea typeface="Arial"/>
                <a:cs typeface="Arial"/>
                <a:sym typeface="Arial"/>
              </a:rPr>
              <a:t>Vejam o que pensadores falavam dos jovens</a:t>
            </a:r>
            <a:r>
              <a:rPr lang="pt-BR" sz="1100" b="0" i="0" u="none" strike="noStrike" cap="none" baseline="0" dirty="0" smtClean="0">
                <a:solidFill>
                  <a:srgbClr val="000000"/>
                </a:solidFill>
                <a:effectLst/>
                <a:latin typeface="Arial"/>
                <a:ea typeface="Arial"/>
                <a:cs typeface="Arial"/>
                <a:sym typeface="Arial"/>
              </a:rPr>
              <a:t> há mais de 2 mil anos ...</a:t>
            </a:r>
          </a:p>
          <a:p>
            <a:pPr>
              <a:spcBef>
                <a:spcPts val="600"/>
              </a:spcBef>
            </a:pPr>
            <a:r>
              <a:rPr lang="pt-BR" sz="1600" b="1" dirty="0" smtClean="0"/>
              <a:t> Aristóteles</a:t>
            </a:r>
            <a:r>
              <a:rPr lang="pt-BR" sz="1600" dirty="0" smtClean="0"/>
              <a:t> dizia que “os jovens de hoje não têm limites e estão sempre de mau humor. Perderam o respeito pelos mais velhos, não sabem o que é educação e carecem de toda o moral.”</a:t>
            </a:r>
          </a:p>
          <a:p>
            <a:pPr>
              <a:spcBef>
                <a:spcPts val="600"/>
              </a:spcBef>
            </a:pPr>
            <a:r>
              <a:rPr lang="pt-BR" sz="1600" b="1" dirty="0" smtClean="0"/>
              <a:t>Platão</a:t>
            </a:r>
            <a:r>
              <a:rPr lang="pt-BR" sz="1600" dirty="0" smtClean="0"/>
              <a:t> disse: “o que está acontecendo com nossos jovens? Faltam com respeito aos mais velhos, desobedecem a seus pais. Desdenham da lei...seu moral está decaindo. O que será deles?”</a:t>
            </a:r>
          </a:p>
          <a:p>
            <a:pPr marL="457200" marR="0" lvl="0" indent="-298450" algn="l" defTabSz="914400" rtl="0" eaLnBrk="1" fontAlgn="auto" latinLnBrk="0" hangingPunct="1">
              <a:lnSpc>
                <a:spcPct val="100000"/>
              </a:lnSpc>
              <a:spcBef>
                <a:spcPts val="600"/>
              </a:spcBef>
              <a:spcAft>
                <a:spcPts val="0"/>
              </a:spcAft>
              <a:buClr>
                <a:srgbClr val="000000"/>
              </a:buClr>
              <a:buSzPts val="1100"/>
              <a:buFont typeface="Arial"/>
              <a:buChar char="●"/>
              <a:tabLst/>
              <a:defRPr/>
            </a:pPr>
            <a:r>
              <a:rPr lang="pt-BR" sz="1600" b="1" dirty="0" smtClean="0"/>
              <a:t>Sócrate</a:t>
            </a:r>
            <a:r>
              <a:rPr lang="pt-BR" sz="1600" dirty="0" smtClean="0"/>
              <a:t>s falou sobre os adolescentes: “a juventude de hoje é mal educada, despreza autoridade, não respeita os mais velhos e faz fofoca enquanto deveria trabalhar... tiranizam seus professores.”</a:t>
            </a:r>
          </a:p>
          <a:p>
            <a:pPr>
              <a:spcBef>
                <a:spcPts val="600"/>
              </a:spcBef>
            </a:pPr>
            <a:endParaRPr lang="pt-BR" sz="1600" dirty="0" smtClean="0"/>
          </a:p>
          <a:p>
            <a:endParaRPr lang="pt-BR" dirty="0"/>
          </a:p>
        </p:txBody>
      </p:sp>
    </p:spTree>
    <p:extLst>
      <p:ext uri="{BB962C8B-B14F-4D97-AF65-F5344CB8AC3E}">
        <p14:creationId xmlns:p14="http://schemas.microsoft.com/office/powerpoint/2010/main" val="39148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200" b="0" i="0" u="none" strike="noStrike" cap="none" dirty="0" smtClean="0">
                <a:solidFill>
                  <a:srgbClr val="000000"/>
                </a:solidFill>
                <a:effectLst/>
                <a:latin typeface="Arial"/>
                <a:ea typeface="Arial"/>
                <a:cs typeface="Arial"/>
                <a:sym typeface="Arial"/>
              </a:rPr>
              <a:t>Confúcio</a:t>
            </a:r>
            <a:r>
              <a:rPr lang="pt-BR" sz="1200" b="0" i="0" u="none" strike="noStrike" cap="none" baseline="0" dirty="0" smtClean="0">
                <a:solidFill>
                  <a:srgbClr val="000000"/>
                </a:solidFill>
                <a:effectLst/>
                <a:latin typeface="Arial"/>
                <a:ea typeface="Arial"/>
                <a:cs typeface="Arial"/>
                <a:sym typeface="Arial"/>
              </a:rPr>
              <a:t> ... Ver slide</a:t>
            </a:r>
            <a:endParaRPr lang="pt-BR" sz="1200" b="0" i="0" u="none" strike="noStrike" cap="none" dirty="0" smtClean="0">
              <a:solidFill>
                <a:srgbClr val="000000"/>
              </a:solidFill>
              <a:effectLst/>
              <a:latin typeface="Arial"/>
              <a:ea typeface="Arial"/>
              <a:cs typeface="Arial"/>
              <a:sym typeface="Arial"/>
            </a:endParaRPr>
          </a:p>
          <a:p>
            <a:r>
              <a:rPr lang="pt-BR" sz="1200" b="0" i="0" u="none" strike="noStrike" cap="none" dirty="0" smtClean="0">
                <a:solidFill>
                  <a:srgbClr val="000000"/>
                </a:solidFill>
                <a:effectLst/>
                <a:latin typeface="Arial"/>
                <a:ea typeface="Arial"/>
                <a:cs typeface="Arial"/>
                <a:sym typeface="Arial"/>
              </a:rPr>
              <a:t>Entretanto, o que disseram sobre os adolescentes e jovens permanece quase que intacto na nossa sociedade hoje. Se pararmos para pensar, é IMPOSSÍVEL que os adolescentes de cada geração sejam piores do que os da geração anterior. Já teríamos sucumbido como espécie. Estamos andando em círculos, dizendo sempre o mesmo sobre as novas gerações. Se por muitos séculos percebemos e assinalamos as mesmas diferenças de comportamento entre adolescentes e adultos, podemos desconfiar que há uma base biológica para isso. - Que tenhamos clareza disso e disposição para compreender e agir de acordo com as possibilidades que a adolescência traz e facilitar a chegada deles à idade adulta de modo saudável.</a:t>
            </a:r>
          </a:p>
          <a:p>
            <a:endParaRPr lang="pt-BR" dirty="0"/>
          </a:p>
        </p:txBody>
      </p:sp>
    </p:spTree>
    <p:extLst>
      <p:ext uri="{BB962C8B-B14F-4D97-AF65-F5344CB8AC3E}">
        <p14:creationId xmlns:p14="http://schemas.microsoft.com/office/powerpoint/2010/main" val="382449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smtClean="0"/>
              <a:t>Adolescência</a:t>
            </a:r>
            <a:r>
              <a:rPr lang="pt-BR" baseline="0" dirty="0" smtClean="0"/>
              <a:t> é mesmo transformação. Precisamos viver essa fase com os filhos. </a:t>
            </a:r>
            <a:r>
              <a:rPr lang="pt-BR" b="1" baseline="0" dirty="0" err="1" smtClean="0"/>
              <a:t>Chapan</a:t>
            </a:r>
            <a:r>
              <a:rPr lang="pt-BR" b="1" baseline="0" dirty="0" smtClean="0"/>
              <a:t> nos orienta</a:t>
            </a:r>
            <a:r>
              <a:rPr lang="pt-BR" b="0" baseline="0" dirty="0" smtClean="0"/>
              <a:t>: </a:t>
            </a:r>
            <a:r>
              <a:rPr lang="pt-BR" sz="1100" b="0" dirty="0" smtClean="0">
                <a:latin typeface="Inter Medium" panose="02000503000000020004" pitchFamily="2" charset="0"/>
                <a:ea typeface="Inter Medium" panose="02000503000000020004" pitchFamily="2" charset="0"/>
              </a:rPr>
              <a:t>Nada é mais importante para as gerações futuras do que amarmos de modo eficaz os adolescentes desta geração”  (Chapman</a:t>
            </a:r>
            <a:r>
              <a:rPr lang="pt-BR" sz="1100" b="0" baseline="0" dirty="0" smtClean="0">
                <a:latin typeface="Inter Medium" panose="02000503000000020004" pitchFamily="2" charset="0"/>
                <a:ea typeface="Inter Medium" panose="02000503000000020004" pitchFamily="2" charset="0"/>
              </a:rPr>
              <a:t> é o autor do </a:t>
            </a:r>
            <a:r>
              <a:rPr lang="pt-BR" sz="1100" b="0" baseline="0" smtClean="0">
                <a:latin typeface="Inter Medium" panose="02000503000000020004" pitchFamily="2" charset="0"/>
                <a:ea typeface="Inter Medium" panose="02000503000000020004" pitchFamily="2" charset="0"/>
              </a:rPr>
              <a:t>best-seller - as </a:t>
            </a:r>
            <a:r>
              <a:rPr lang="pt-BR" sz="1100" b="0" baseline="0" dirty="0" smtClean="0">
                <a:latin typeface="Inter Medium" panose="02000503000000020004" pitchFamily="2" charset="0"/>
                <a:ea typeface="Inter Medium" panose="02000503000000020004" pitchFamily="2" charset="0"/>
              </a:rPr>
              <a:t>cinco linguagens </a:t>
            </a:r>
            <a:r>
              <a:rPr lang="pt-BR" sz="1100" b="0" baseline="0" smtClean="0">
                <a:latin typeface="Inter Medium" panose="02000503000000020004" pitchFamily="2" charset="0"/>
                <a:ea typeface="Inter Medium" panose="02000503000000020004" pitchFamily="2" charset="0"/>
              </a:rPr>
              <a:t>do amor)</a:t>
            </a:r>
            <a:endParaRPr lang="pt-BR" b="0" dirty="0"/>
          </a:p>
        </p:txBody>
      </p:sp>
    </p:spTree>
    <p:extLst>
      <p:ext uri="{BB962C8B-B14F-4D97-AF65-F5344CB8AC3E}">
        <p14:creationId xmlns:p14="http://schemas.microsoft.com/office/powerpoint/2010/main" val="139830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200" dirty="0" smtClean="0"/>
              <a:t>Se adolescência é transformação, é mudança no corpo, no jeito de pensar, na</a:t>
            </a:r>
            <a:r>
              <a:rPr lang="pt-BR" sz="1200" baseline="0" dirty="0" smtClean="0"/>
              <a:t> maneira que vê o mundo e como vive os relacionamentos na família, com seus pares, os primeiros amores .... Não podemos querer que a adolescência passe logo ... Precisamos estar presente e acolhendo o adolescente em todo esse processo de transformação. Sempre é tempo de se conectar ...</a:t>
            </a:r>
            <a:endParaRPr lang="pt-BR" sz="1200" dirty="0"/>
          </a:p>
        </p:txBody>
      </p:sp>
    </p:spTree>
    <p:extLst>
      <p:ext uri="{BB962C8B-B14F-4D97-AF65-F5344CB8AC3E}">
        <p14:creationId xmlns:p14="http://schemas.microsoft.com/office/powerpoint/2010/main" val="84143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100" b="1" i="0" u="none" strike="noStrike" cap="none" dirty="0" smtClean="0">
                <a:solidFill>
                  <a:srgbClr val="000000"/>
                </a:solidFill>
                <a:effectLst/>
                <a:latin typeface="Arial"/>
                <a:ea typeface="Arial"/>
                <a:cs typeface="Arial"/>
                <a:sym typeface="Arial"/>
              </a:rPr>
              <a:t>Como pai e mãe de adolescente</a:t>
            </a:r>
            <a:r>
              <a:rPr lang="pt-BR" sz="1100" b="1" i="0" u="none" strike="noStrike" cap="none" baseline="0" dirty="0" smtClean="0">
                <a:solidFill>
                  <a:srgbClr val="000000"/>
                </a:solidFill>
                <a:effectLst/>
                <a:latin typeface="Arial"/>
                <a:ea typeface="Arial"/>
                <a:cs typeface="Arial"/>
                <a:sym typeface="Arial"/>
              </a:rPr>
              <a:t> muitas vezes nos sentimos impotentes, incapazes, os piores .. Nesses momentos tendemos a focar no negativo, especialmente nas áreas que somos mais fracos. Nessas situações uma boa alternativa é mudar o foco e a direção. Escolha f</a:t>
            </a:r>
            <a:r>
              <a:rPr lang="pt-BR" sz="1100" b="1" i="0" u="none" strike="noStrike" cap="none" dirty="0" smtClean="0">
                <a:solidFill>
                  <a:srgbClr val="000000"/>
                </a:solidFill>
                <a:effectLst/>
                <a:latin typeface="Arial"/>
                <a:ea typeface="Arial"/>
                <a:cs typeface="Arial"/>
                <a:sym typeface="Arial"/>
              </a:rPr>
              <a:t>rases positivas que fazem</a:t>
            </a:r>
            <a:r>
              <a:rPr lang="pt-BR" sz="1100" b="1" i="0" u="none" strike="noStrike" cap="none" baseline="0" dirty="0" smtClean="0">
                <a:solidFill>
                  <a:srgbClr val="000000"/>
                </a:solidFill>
                <a:effectLst/>
                <a:latin typeface="Arial"/>
                <a:ea typeface="Arial"/>
                <a:cs typeface="Arial"/>
                <a:sym typeface="Arial"/>
              </a:rPr>
              <a:t> sentido pra você e coloque em lugar visível – exemplos </a:t>
            </a:r>
            <a:r>
              <a:rPr lang="pt-BR" sz="1100" b="0" i="0" u="none" strike="noStrike" cap="none" dirty="0" smtClean="0">
                <a:solidFill>
                  <a:srgbClr val="000000"/>
                </a:solidFill>
                <a:effectLst/>
                <a:latin typeface="Arial"/>
                <a:ea typeface="Arial"/>
                <a:cs typeface="Arial"/>
                <a:sym typeface="Arial"/>
              </a:rPr>
              <a:t>:1. Meus filhos são grandes professores, eu só preciso entender o que eles estão ensinando;</a:t>
            </a:r>
          </a:p>
          <a:p>
            <a:pPr marL="158750" indent="0">
              <a:buNone/>
            </a:pPr>
            <a:r>
              <a:rPr lang="pt-BR" sz="1100" b="0" i="0" u="none" strike="noStrike" cap="none" dirty="0" smtClean="0">
                <a:solidFill>
                  <a:srgbClr val="000000"/>
                </a:solidFill>
                <a:effectLst/>
                <a:latin typeface="Arial"/>
                <a:ea typeface="Arial"/>
                <a:cs typeface="Arial"/>
                <a:sym typeface="Arial"/>
              </a:rPr>
              <a:t>2. Hoje eu serei o adulto que eu espero que meu filho se torne;</a:t>
            </a:r>
          </a:p>
          <a:p>
            <a:pPr marL="158750" indent="0">
              <a:buNone/>
            </a:pPr>
            <a:r>
              <a:rPr lang="pt-BR" sz="1100" b="0" i="0" u="none" strike="noStrike" cap="none" dirty="0" smtClean="0">
                <a:solidFill>
                  <a:srgbClr val="000000"/>
                </a:solidFill>
                <a:effectLst/>
                <a:latin typeface="Arial"/>
                <a:ea typeface="Arial"/>
                <a:cs typeface="Arial"/>
                <a:sym typeface="Arial"/>
              </a:rPr>
              <a:t>3. Eu amo meu filho 100% do tempo, mesmo que às vezes sinta raiva;</a:t>
            </a:r>
          </a:p>
          <a:p>
            <a:pPr marL="158750" indent="0">
              <a:buNone/>
            </a:pPr>
            <a:r>
              <a:rPr lang="pt-BR" sz="1100" b="0" i="0" u="none" strike="noStrike" cap="none" dirty="0" smtClean="0">
                <a:solidFill>
                  <a:srgbClr val="000000"/>
                </a:solidFill>
                <a:effectLst/>
                <a:latin typeface="Arial"/>
                <a:ea typeface="Arial"/>
                <a:cs typeface="Arial"/>
                <a:sym typeface="Arial"/>
              </a:rPr>
              <a:t>4. Em vez de ser sério e preocupado, hoje vou ser bem-humorado e brincalhão, rirei mais de mim e com quem está por perto;</a:t>
            </a:r>
          </a:p>
          <a:p>
            <a:pPr marL="158750" indent="0">
              <a:buNone/>
            </a:pPr>
            <a:r>
              <a:rPr lang="pt-BR" sz="1100" b="0" i="0" u="none" strike="noStrike" cap="none" dirty="0" smtClean="0">
                <a:solidFill>
                  <a:srgbClr val="000000"/>
                </a:solidFill>
                <a:effectLst/>
                <a:latin typeface="Arial"/>
                <a:ea typeface="Arial"/>
                <a:cs typeface="Arial"/>
                <a:sym typeface="Arial"/>
              </a:rPr>
              <a:t>5. Eu não tenho que amar todos os aspectos da maternidade. Eu amo meu filho incondicionalmente e por isso meu amor é exigente, e isso basta.</a:t>
            </a:r>
          </a:p>
          <a:p>
            <a:pPr marL="158750" indent="0">
              <a:buNone/>
            </a:pPr>
            <a:r>
              <a:rPr lang="pt-BR" sz="1100" b="0" i="0" u="none" strike="noStrike" cap="none" dirty="0" smtClean="0">
                <a:solidFill>
                  <a:srgbClr val="000000"/>
                </a:solidFill>
                <a:effectLst/>
                <a:latin typeface="Arial"/>
                <a:ea typeface="Arial"/>
                <a:cs typeface="Arial"/>
                <a:sym typeface="Arial"/>
              </a:rPr>
              <a:t>Assim</a:t>
            </a:r>
            <a:r>
              <a:rPr lang="pt-BR" sz="1100" b="0" i="0" u="none" strike="noStrike" cap="none" baseline="0" dirty="0" smtClean="0">
                <a:solidFill>
                  <a:srgbClr val="000000"/>
                </a:solidFill>
                <a:effectLst/>
                <a:latin typeface="Arial"/>
                <a:ea typeface="Arial"/>
                <a:cs typeface="Arial"/>
                <a:sym typeface="Arial"/>
              </a:rPr>
              <a:t> acalmamos nossa mente e coração e tomamos atitudes mais conscientes e positivas.</a:t>
            </a:r>
            <a:r>
              <a:rPr lang="pt-BR" sz="1100" b="0" i="0" u="none" strike="noStrike" cap="none" dirty="0" smtClean="0">
                <a:solidFill>
                  <a:srgbClr val="000000"/>
                </a:solidFill>
                <a:effectLst/>
                <a:latin typeface="Arial"/>
                <a:ea typeface="Arial"/>
                <a:cs typeface="Arial"/>
                <a:sym typeface="Arial"/>
              </a:rPr>
              <a:t/>
            </a:r>
            <a:br>
              <a:rPr lang="pt-BR" sz="1100" b="0" i="0" u="none" strike="noStrike" cap="none" dirty="0" smtClean="0">
                <a:solidFill>
                  <a:srgbClr val="000000"/>
                </a:solidFill>
                <a:effectLst/>
                <a:latin typeface="Arial"/>
                <a:ea typeface="Arial"/>
                <a:cs typeface="Arial"/>
                <a:sym typeface="Arial"/>
              </a:rPr>
            </a:br>
            <a:endParaRPr lang="pt-BR" sz="1100" b="0" i="0" u="none" strike="noStrike" cap="none" dirty="0" smtClean="0">
              <a:solidFill>
                <a:srgbClr val="000000"/>
              </a:solidFill>
              <a:effectLst/>
              <a:latin typeface="Arial"/>
              <a:ea typeface="Arial"/>
              <a:cs typeface="Arial"/>
              <a:sym typeface="Arial"/>
            </a:endParaRPr>
          </a:p>
          <a:p>
            <a:endParaRPr lang="pt-BR" dirty="0"/>
          </a:p>
        </p:txBody>
      </p:sp>
    </p:spTree>
    <p:extLst>
      <p:ext uri="{BB962C8B-B14F-4D97-AF65-F5344CB8AC3E}">
        <p14:creationId xmlns:p14="http://schemas.microsoft.com/office/powerpoint/2010/main" val="407727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100" b="0" i="0" u="none" strike="noStrike" cap="none" dirty="0" smtClean="0">
                <a:solidFill>
                  <a:srgbClr val="000000"/>
                </a:solidFill>
                <a:effectLst/>
                <a:latin typeface="Arial"/>
                <a:ea typeface="Arial"/>
                <a:cs typeface="Arial"/>
                <a:sym typeface="Arial"/>
              </a:rPr>
              <a:t>Ainda influenciados pela educação que tivemos, ao falar com crianças e adolescentes, muitas vezes temos a tendência de fazer exigências. Faça isso, não faça aquilo, volte tal hora, coma tudo o que está no prato... e por aí vai. - Uma demanda é entendida como uma </a:t>
            </a:r>
            <a:r>
              <a:rPr lang="pt-BR" sz="1100" b="1" i="0" u="none" strike="noStrike" cap="none" dirty="0" smtClean="0">
                <a:solidFill>
                  <a:srgbClr val="000000"/>
                </a:solidFill>
                <a:effectLst/>
                <a:latin typeface="Arial"/>
                <a:ea typeface="Arial"/>
                <a:cs typeface="Arial"/>
                <a:sym typeface="Arial"/>
              </a:rPr>
              <a:t>exigência</a:t>
            </a:r>
            <a:r>
              <a:rPr lang="pt-BR" sz="1100" b="0" i="0" u="none" strike="noStrike" cap="none" dirty="0" smtClean="0">
                <a:solidFill>
                  <a:srgbClr val="000000"/>
                </a:solidFill>
                <a:effectLst/>
                <a:latin typeface="Arial"/>
                <a:ea typeface="Arial"/>
                <a:cs typeface="Arial"/>
                <a:sym typeface="Arial"/>
              </a:rPr>
              <a:t> quando aquele que a recebe tem certeza de que será culpado ou punido se não a acatar. Será que não estamos exigindo quando poderíamos pedir?</a:t>
            </a:r>
          </a:p>
          <a:p>
            <a:r>
              <a:rPr lang="pt-BR" sz="1100" b="0" i="0" u="none" strike="noStrike" cap="none" dirty="0" smtClean="0">
                <a:solidFill>
                  <a:srgbClr val="000000"/>
                </a:solidFill>
                <a:effectLst/>
                <a:latin typeface="Arial"/>
                <a:ea typeface="Arial"/>
                <a:cs typeface="Arial"/>
                <a:sym typeface="Arial"/>
              </a:rPr>
              <a:t>Acontece que nossos filhos, como bem destacou Marshall Rosenberg- criador da comunicação não violenta-, tendem a ter duas reações às exigências. A primeira é </a:t>
            </a:r>
            <a:r>
              <a:rPr lang="pt-BR" sz="1100" b="1" i="0" u="none" strike="noStrike" cap="none" dirty="0" smtClean="0">
                <a:solidFill>
                  <a:srgbClr val="000000"/>
                </a:solidFill>
                <a:effectLst/>
                <a:latin typeface="Arial"/>
                <a:ea typeface="Arial"/>
                <a:cs typeface="Arial"/>
                <a:sym typeface="Arial"/>
              </a:rPr>
              <a:t>fazer lo</a:t>
            </a:r>
            <a:r>
              <a:rPr lang="pt-BR" sz="1100" b="0" i="0" u="none" strike="noStrike" cap="none" dirty="0" smtClean="0">
                <a:solidFill>
                  <a:srgbClr val="000000"/>
                </a:solidFill>
                <a:effectLst/>
                <a:latin typeface="Arial"/>
                <a:ea typeface="Arial"/>
                <a:cs typeface="Arial"/>
                <a:sym typeface="Arial"/>
              </a:rPr>
              <a:t>go o que é exigido para evitar as punições e a segunda é travar com as quatro rodas e rebelar-se contra qualquer "pedido" que fizermos. Em ambas, tanto crianças quanto adolescentes </a:t>
            </a:r>
            <a:r>
              <a:rPr lang="pt-BR" sz="1100" b="1" i="0" u="none" strike="noStrike" cap="none" dirty="0" smtClean="0">
                <a:solidFill>
                  <a:srgbClr val="000000"/>
                </a:solidFill>
                <a:effectLst/>
                <a:latin typeface="Arial"/>
                <a:ea typeface="Arial"/>
                <a:cs typeface="Arial"/>
                <a:sym typeface="Arial"/>
              </a:rPr>
              <a:t>não exercitam a reflexão, a tomada consciente de decisão ou a negociação. - </a:t>
            </a:r>
            <a:r>
              <a:rPr lang="pt-BR" sz="1100" b="0" i="0" u="none" strike="noStrike" cap="none" dirty="0" smtClean="0">
                <a:solidFill>
                  <a:srgbClr val="000000"/>
                </a:solidFill>
                <a:effectLst/>
                <a:latin typeface="Arial"/>
                <a:ea typeface="Arial"/>
                <a:cs typeface="Arial"/>
                <a:sym typeface="Arial"/>
              </a:rPr>
              <a:t>Pense, reflita, veja se a rebeldia ou a subserviência aos seus pedidos estão relacionados ao seu modo de fazê-los. Muitas vezes, pequenos ajustes no modo de comunicar promovem mudanças inacreditáveis. </a:t>
            </a:r>
          </a:p>
          <a:p>
            <a:r>
              <a:rPr lang="pt-BR" sz="1100" b="0" i="0" u="none" strike="noStrike" cap="none" dirty="0" smtClean="0">
                <a:solidFill>
                  <a:srgbClr val="000000"/>
                </a:solidFill>
                <a:effectLst/>
                <a:latin typeface="Arial"/>
                <a:ea typeface="Arial"/>
                <a:cs typeface="Arial"/>
                <a:sym typeface="Arial"/>
              </a:rPr>
              <a:t>Não volte tarde, não beba, não se meta em confusão, estude mais, use camisinha, leve um agasalho.... Damos </a:t>
            </a:r>
            <a:r>
              <a:rPr lang="pt-BR" sz="1100" b="1" i="0" u="none" strike="noStrike" cap="none" dirty="0" smtClean="0">
                <a:solidFill>
                  <a:srgbClr val="000000"/>
                </a:solidFill>
                <a:effectLst/>
                <a:latin typeface="Arial"/>
                <a:ea typeface="Arial"/>
                <a:cs typeface="Arial"/>
                <a:sym typeface="Arial"/>
              </a:rPr>
              <a:t>mil ordens </a:t>
            </a:r>
            <a:r>
              <a:rPr lang="pt-BR" sz="1100" b="0" i="0" u="none" strike="noStrike" cap="none" dirty="0" smtClean="0">
                <a:solidFill>
                  <a:srgbClr val="000000"/>
                </a:solidFill>
                <a:effectLst/>
                <a:latin typeface="Arial"/>
                <a:ea typeface="Arial"/>
                <a:cs typeface="Arial"/>
                <a:sym typeface="Arial"/>
              </a:rPr>
              <a:t>concomitantes aos nossos adolescentes.</a:t>
            </a:r>
          </a:p>
          <a:p>
            <a:r>
              <a:rPr lang="pt-BR" sz="1100" b="0" i="0" u="none" strike="noStrike" cap="none" dirty="0" smtClean="0">
                <a:solidFill>
                  <a:srgbClr val="000000"/>
                </a:solidFill>
                <a:effectLst/>
                <a:latin typeface="Arial"/>
                <a:ea typeface="Arial"/>
                <a:cs typeface="Arial"/>
                <a:sym typeface="Arial"/>
              </a:rPr>
              <a:t>O córtex pré-frontal ainda não está totalmente desenvolvido nos adolescentes. É só com a atuação dele que as decisões racionais podem ser tomadas, as tentações são ponderadas e a autoavaliação é possível</a:t>
            </a:r>
            <a:r>
              <a:rPr lang="pt-BR" sz="1100" b="1" i="0" u="none" strike="noStrike" cap="none" dirty="0" smtClean="0">
                <a:solidFill>
                  <a:srgbClr val="000000"/>
                </a:solidFill>
                <a:effectLst/>
                <a:latin typeface="Arial"/>
                <a:ea typeface="Arial"/>
                <a:cs typeface="Arial"/>
                <a:sym typeface="Arial"/>
              </a:rPr>
              <a:t>. Foque</a:t>
            </a:r>
            <a:r>
              <a:rPr lang="pt-BR" sz="1100" b="1" i="0" u="none" strike="noStrike" cap="none" baseline="0" dirty="0" smtClean="0">
                <a:solidFill>
                  <a:srgbClr val="000000"/>
                </a:solidFill>
                <a:effectLst/>
                <a:latin typeface="Arial"/>
                <a:ea typeface="Arial"/>
                <a:cs typeface="Arial"/>
                <a:sym typeface="Arial"/>
              </a:rPr>
              <a:t> nos pedidos e combinados - </a:t>
            </a:r>
            <a:r>
              <a:rPr lang="pt-BR" sz="1100" b="1" dirty="0" smtClean="0">
                <a:solidFill>
                  <a:srgbClr val="FF5F00"/>
                </a:solidFill>
              </a:rPr>
              <a:t>Não espere do adolescente o que você espera de um adulto</a:t>
            </a:r>
            <a:endParaRPr lang="pt-BR" sz="1100" b="1" i="0" u="none" strike="noStrike" cap="none" dirty="0" smtClean="0">
              <a:solidFill>
                <a:srgbClr val="000000"/>
              </a:solidFill>
              <a:effectLst/>
              <a:latin typeface="Arial"/>
              <a:ea typeface="Arial"/>
              <a:cs typeface="Arial"/>
              <a:sym typeface="Arial"/>
            </a:endParaRPr>
          </a:p>
          <a:p>
            <a:endParaRPr lang="pt-BR" dirty="0"/>
          </a:p>
        </p:txBody>
      </p:sp>
    </p:spTree>
    <p:extLst>
      <p:ext uri="{BB962C8B-B14F-4D97-AF65-F5344CB8AC3E}">
        <p14:creationId xmlns:p14="http://schemas.microsoft.com/office/powerpoint/2010/main" val="2649121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BD929D19-A5D8-1149-0CD3-8D64B253418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Imagem 2">
            <a:extLst>
              <a:ext uri="{FF2B5EF4-FFF2-40B4-BE49-F238E27FC236}">
                <a16:creationId xmlns:a16="http://schemas.microsoft.com/office/drawing/2014/main" id="{F62BD56C-386A-4463-AEF0-7707B410090E}"/>
              </a:ext>
            </a:extLst>
          </p:cNvPr>
          <p:cNvPicPr>
            <a:picLocks noChangeAspect="1"/>
          </p:cNvPicPr>
          <p:nvPr userDrawn="1"/>
        </p:nvPicPr>
        <p:blipFill>
          <a:blip r:embed="rId3"/>
          <a:stretch>
            <a:fillRect/>
          </a:stretch>
        </p:blipFill>
        <p:spPr>
          <a:xfrm>
            <a:off x="589936" y="4389189"/>
            <a:ext cx="1449094" cy="251639"/>
          </a:xfrm>
          <a:prstGeom prst="rect">
            <a:avLst/>
          </a:prstGeom>
        </p:spPr>
      </p:pic>
      <p:sp>
        <p:nvSpPr>
          <p:cNvPr id="5" name="Espaço Reservado para Texto 4">
            <a:extLst>
              <a:ext uri="{FF2B5EF4-FFF2-40B4-BE49-F238E27FC236}">
                <a16:creationId xmlns:a16="http://schemas.microsoft.com/office/drawing/2014/main" id="{47C3291E-5E66-67B2-8DFF-F53443B838B4}"/>
              </a:ext>
            </a:extLst>
          </p:cNvPr>
          <p:cNvSpPr>
            <a:spLocks noGrp="1"/>
          </p:cNvSpPr>
          <p:nvPr>
            <p:ph type="body" sz="quarter" idx="13" hasCustomPrompt="1"/>
          </p:nvPr>
        </p:nvSpPr>
        <p:spPr>
          <a:xfrm>
            <a:off x="3056778" y="591670"/>
            <a:ext cx="5627594" cy="2532165"/>
          </a:xfrm>
        </p:spPr>
        <p:txBody>
          <a:bodyPr>
            <a:normAutofit/>
          </a:bodyPr>
          <a:lstStyle>
            <a:lvl1pPr marL="114300" indent="0">
              <a:buNone/>
              <a:defRPr sz="3200" b="0">
                <a:solidFill>
                  <a:schemeClr val="bg1"/>
                </a:solidFill>
                <a:latin typeface="Syncopate" panose="02000505000000020003" pitchFamily="2" charset="0"/>
              </a:defRPr>
            </a:lvl1pPr>
          </a:lstStyle>
          <a:p>
            <a:pPr lvl="0"/>
            <a:r>
              <a:rPr lang="pt-BR" dirty="0"/>
              <a:t>Clique para editar os estilos de texto mestres</a:t>
            </a:r>
          </a:p>
        </p:txBody>
      </p:sp>
      <p:sp>
        <p:nvSpPr>
          <p:cNvPr id="7" name="Espaço Reservado para Texto 6">
            <a:extLst>
              <a:ext uri="{FF2B5EF4-FFF2-40B4-BE49-F238E27FC236}">
                <a16:creationId xmlns:a16="http://schemas.microsoft.com/office/drawing/2014/main" id="{F25D7D21-20FF-7BB5-CC78-72904E535E5C}"/>
              </a:ext>
            </a:extLst>
          </p:cNvPr>
          <p:cNvSpPr>
            <a:spLocks noGrp="1"/>
          </p:cNvSpPr>
          <p:nvPr>
            <p:ph type="body" sz="quarter" idx="14"/>
          </p:nvPr>
        </p:nvSpPr>
        <p:spPr>
          <a:xfrm>
            <a:off x="3056778" y="3352137"/>
            <a:ext cx="5627594" cy="1562763"/>
          </a:xfrm>
        </p:spPr>
        <p:txBody>
          <a:bodyPr>
            <a:normAutofit/>
          </a:bodyPr>
          <a:lstStyle>
            <a:lvl1pPr marL="114300" indent="0" algn="r">
              <a:buNone/>
              <a:defRPr sz="2200">
                <a:solidFill>
                  <a:schemeClr val="bg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254473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5"/>
          <p:cNvSpPr txBox="1">
            <a:spLocks noGrp="1"/>
          </p:cNvSpPr>
          <p:nvPr>
            <p:ph type="body" idx="1"/>
          </p:nvPr>
        </p:nvSpPr>
        <p:spPr>
          <a:xfrm>
            <a:off x="4208156" y="1067932"/>
            <a:ext cx="4552603" cy="3595285"/>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sp>
        <p:nvSpPr>
          <p:cNvPr id="21" name="Google Shape;21;p5"/>
          <p:cNvSpPr txBox="1">
            <a:spLocks noGrp="1"/>
          </p:cNvSpPr>
          <p:nvPr>
            <p:ph type="title"/>
          </p:nvPr>
        </p:nvSpPr>
        <p:spPr>
          <a:xfrm>
            <a:off x="4208156" y="283483"/>
            <a:ext cx="3860079"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3" name="Imagem 2" descr="Desenho de personagem de desenho animado&#10;&#10;Descrição gerada automaticamente com confiança média">
            <a:extLst>
              <a:ext uri="{FF2B5EF4-FFF2-40B4-BE49-F238E27FC236}">
                <a16:creationId xmlns:a16="http://schemas.microsoft.com/office/drawing/2014/main" id="{7AC1B5D0-54E3-A5B1-D2A3-C4D8A04086D6}"/>
              </a:ext>
            </a:extLst>
          </p:cNvPr>
          <p:cNvPicPr>
            <a:picLocks noChangeAspect="1"/>
          </p:cNvPicPr>
          <p:nvPr userDrawn="1"/>
        </p:nvPicPr>
        <p:blipFill>
          <a:blip r:embed="rId3"/>
          <a:stretch>
            <a:fillRect/>
          </a:stretch>
        </p:blipFill>
        <p:spPr>
          <a:xfrm>
            <a:off x="5917519" y="4773255"/>
            <a:ext cx="1493526" cy="259355"/>
          </a:xfrm>
          <a:prstGeom prst="rect">
            <a:avLst/>
          </a:prstGeom>
        </p:spPr>
      </p:pic>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8970" y="1"/>
            <a:ext cx="4000499" cy="5143499"/>
          </a:xfrm>
        </p:spPr>
        <p:txBody>
          <a:bodyPr/>
          <a:lstStyle/>
          <a:p>
            <a:endParaRPr lang="pt-BR" dirty="0"/>
          </a:p>
        </p:txBody>
      </p:sp>
    </p:spTree>
    <p:extLst>
      <p:ext uri="{BB962C8B-B14F-4D97-AF65-F5344CB8AC3E}">
        <p14:creationId xmlns:p14="http://schemas.microsoft.com/office/powerpoint/2010/main" val="36252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bg>
      <p:bgRef idx="1001">
        <a:schemeClr val="bg1"/>
      </p:bgRef>
    </p:bg>
    <p:spTree>
      <p:nvGrpSpPr>
        <p:cNvPr id="1" name="Shape 20"/>
        <p:cNvGrpSpPr/>
        <p:nvPr/>
      </p:nvGrpSpPr>
      <p:grpSpPr>
        <a:xfrm>
          <a:off x="0" y="0"/>
          <a:ext cx="0" cy="0"/>
          <a:chOff x="0" y="0"/>
          <a:chExt cx="0" cy="0"/>
        </a:xfrm>
      </p:grpSpPr>
      <p:sp>
        <p:nvSpPr>
          <p:cNvPr id="22" name="Google Shape;22;p5"/>
          <p:cNvSpPr txBox="1">
            <a:spLocks noGrp="1"/>
          </p:cNvSpPr>
          <p:nvPr>
            <p:ph type="body" idx="1"/>
          </p:nvPr>
        </p:nvSpPr>
        <p:spPr>
          <a:xfrm>
            <a:off x="4208156" y="1062318"/>
            <a:ext cx="4579497" cy="3611951"/>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sp>
        <p:nvSpPr>
          <p:cNvPr id="21" name="Google Shape;21;p5"/>
          <p:cNvSpPr txBox="1">
            <a:spLocks noGrp="1"/>
          </p:cNvSpPr>
          <p:nvPr>
            <p:ph type="title"/>
          </p:nvPr>
        </p:nvSpPr>
        <p:spPr>
          <a:xfrm>
            <a:off x="4208156" y="256075"/>
            <a:ext cx="3880250"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8970" y="1"/>
            <a:ext cx="4000499" cy="5143499"/>
          </a:xfrm>
        </p:spPr>
        <p:txBody>
          <a:bodyPr/>
          <a:lstStyle/>
          <a:p>
            <a:endParaRPr lang="pt-BR" dirty="0"/>
          </a:p>
        </p:txBody>
      </p:sp>
      <p:pic>
        <p:nvPicPr>
          <p:cNvPr id="2" name="Imagem 1">
            <a:extLst>
              <a:ext uri="{FF2B5EF4-FFF2-40B4-BE49-F238E27FC236}">
                <a16:creationId xmlns:a16="http://schemas.microsoft.com/office/drawing/2014/main" id="{E8DEAA73-9F98-B78D-FA9C-6477496D6290}"/>
              </a:ext>
            </a:extLst>
          </p:cNvPr>
          <p:cNvPicPr>
            <a:picLocks noChangeAspect="1"/>
          </p:cNvPicPr>
          <p:nvPr userDrawn="1"/>
        </p:nvPicPr>
        <p:blipFill>
          <a:blip r:embed="rId3"/>
          <a:stretch>
            <a:fillRect/>
          </a:stretch>
        </p:blipFill>
        <p:spPr>
          <a:xfrm>
            <a:off x="5942330" y="4734197"/>
            <a:ext cx="1449094" cy="251639"/>
          </a:xfrm>
          <a:prstGeom prst="rect">
            <a:avLst/>
          </a:prstGeom>
        </p:spPr>
      </p:pic>
    </p:spTree>
    <p:extLst>
      <p:ext uri="{BB962C8B-B14F-4D97-AF65-F5344CB8AC3E}">
        <p14:creationId xmlns:p14="http://schemas.microsoft.com/office/powerpoint/2010/main" val="428907231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4" name="Imagem 3">
            <a:extLst>
              <a:ext uri="{FF2B5EF4-FFF2-40B4-BE49-F238E27FC236}">
                <a16:creationId xmlns:a16="http://schemas.microsoft.com/office/drawing/2014/main" id="{8F200864-6261-43C4-A4BF-69930F38A1FD}"/>
              </a:ext>
            </a:extLst>
          </p:cNvPr>
          <p:cNvPicPr>
            <a:picLocks noChangeAspect="1"/>
          </p:cNvPicPr>
          <p:nvPr userDrawn="1"/>
        </p:nvPicPr>
        <p:blipFill rotWithShape="1">
          <a:blip r:embed="rId2"/>
          <a:srcRect r="63949" b="16291"/>
          <a:stretch/>
        </p:blipFill>
        <p:spPr>
          <a:xfrm>
            <a:off x="0" y="1820189"/>
            <a:ext cx="2295362" cy="3323311"/>
          </a:xfrm>
          <a:prstGeom prst="rect">
            <a:avLst/>
          </a:prstGeom>
        </p:spPr>
      </p:pic>
      <p:pic>
        <p:nvPicPr>
          <p:cNvPr id="5" name="Imagem 4" descr="Desenho de personagem de desenho animado&#10;&#10;Descrição gerada automaticamente com confiança média">
            <a:extLst>
              <a:ext uri="{FF2B5EF4-FFF2-40B4-BE49-F238E27FC236}">
                <a16:creationId xmlns:a16="http://schemas.microsoft.com/office/drawing/2014/main" id="{0AF22357-DDD5-63AD-958B-349DE2717204}"/>
              </a:ext>
            </a:extLst>
          </p:cNvPr>
          <p:cNvPicPr>
            <a:picLocks noChangeAspect="1"/>
          </p:cNvPicPr>
          <p:nvPr userDrawn="1"/>
        </p:nvPicPr>
        <p:blipFill>
          <a:blip r:embed="rId3"/>
          <a:stretch>
            <a:fillRect/>
          </a:stretch>
        </p:blipFill>
        <p:spPr>
          <a:xfrm>
            <a:off x="7416866" y="154190"/>
            <a:ext cx="1493526" cy="259355"/>
          </a:xfrm>
          <a:prstGeom prst="rect">
            <a:avLst/>
          </a:prstGeom>
        </p:spPr>
      </p:pic>
      <p:sp>
        <p:nvSpPr>
          <p:cNvPr id="7" name="Espaço Reservado para Texto 6">
            <a:extLst>
              <a:ext uri="{FF2B5EF4-FFF2-40B4-BE49-F238E27FC236}">
                <a16:creationId xmlns:a16="http://schemas.microsoft.com/office/drawing/2014/main" id="{A566C3F3-F0AD-1EBB-9611-4567A054AF93}"/>
              </a:ext>
            </a:extLst>
          </p:cNvPr>
          <p:cNvSpPr>
            <a:spLocks noGrp="1"/>
          </p:cNvSpPr>
          <p:nvPr>
            <p:ph type="body" sz="quarter" idx="13"/>
          </p:nvPr>
        </p:nvSpPr>
        <p:spPr>
          <a:xfrm>
            <a:off x="1822076" y="284163"/>
            <a:ext cx="4961312" cy="5762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 os estilos de texto</a:t>
            </a:r>
          </a:p>
        </p:txBody>
      </p:sp>
      <p:sp>
        <p:nvSpPr>
          <p:cNvPr id="9" name="Espaço Reservado para Texto 8">
            <a:extLst>
              <a:ext uri="{FF2B5EF4-FFF2-40B4-BE49-F238E27FC236}">
                <a16:creationId xmlns:a16="http://schemas.microsoft.com/office/drawing/2014/main" id="{A3411599-DDDF-05DB-FDA5-C39C27BF10A5}"/>
              </a:ext>
            </a:extLst>
          </p:cNvPr>
          <p:cNvSpPr>
            <a:spLocks noGrp="1"/>
          </p:cNvSpPr>
          <p:nvPr>
            <p:ph type="body" sz="quarter" idx="14"/>
          </p:nvPr>
        </p:nvSpPr>
        <p:spPr>
          <a:xfrm>
            <a:off x="1822076" y="1103313"/>
            <a:ext cx="6945687" cy="3756025"/>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443300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4" name="Imagem 3">
            <a:extLst>
              <a:ext uri="{FF2B5EF4-FFF2-40B4-BE49-F238E27FC236}">
                <a16:creationId xmlns:a16="http://schemas.microsoft.com/office/drawing/2014/main" id="{8F200864-6261-43C4-A4BF-69930F38A1FD}"/>
              </a:ext>
            </a:extLst>
          </p:cNvPr>
          <p:cNvPicPr>
            <a:picLocks noChangeAspect="1"/>
          </p:cNvPicPr>
          <p:nvPr userDrawn="1"/>
        </p:nvPicPr>
        <p:blipFill rotWithShape="1">
          <a:blip r:embed="rId2"/>
          <a:srcRect r="63949" b="16291"/>
          <a:stretch/>
        </p:blipFill>
        <p:spPr>
          <a:xfrm>
            <a:off x="0" y="1820189"/>
            <a:ext cx="2295362" cy="3323311"/>
          </a:xfrm>
          <a:prstGeom prst="rect">
            <a:avLst/>
          </a:prstGeom>
        </p:spPr>
      </p:pic>
      <p:sp>
        <p:nvSpPr>
          <p:cNvPr id="7" name="Espaço Reservado para Texto 6">
            <a:extLst>
              <a:ext uri="{FF2B5EF4-FFF2-40B4-BE49-F238E27FC236}">
                <a16:creationId xmlns:a16="http://schemas.microsoft.com/office/drawing/2014/main" id="{A566C3F3-F0AD-1EBB-9611-4567A054AF93}"/>
              </a:ext>
            </a:extLst>
          </p:cNvPr>
          <p:cNvSpPr>
            <a:spLocks noGrp="1"/>
          </p:cNvSpPr>
          <p:nvPr>
            <p:ph type="body" sz="quarter" idx="13"/>
          </p:nvPr>
        </p:nvSpPr>
        <p:spPr>
          <a:xfrm>
            <a:off x="1822076" y="284163"/>
            <a:ext cx="4961312" cy="5762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 os estilos de texto</a:t>
            </a:r>
          </a:p>
        </p:txBody>
      </p:sp>
      <p:sp>
        <p:nvSpPr>
          <p:cNvPr id="9" name="Espaço Reservado para Texto 8">
            <a:extLst>
              <a:ext uri="{FF2B5EF4-FFF2-40B4-BE49-F238E27FC236}">
                <a16:creationId xmlns:a16="http://schemas.microsoft.com/office/drawing/2014/main" id="{A3411599-DDDF-05DB-FDA5-C39C27BF10A5}"/>
              </a:ext>
            </a:extLst>
          </p:cNvPr>
          <p:cNvSpPr>
            <a:spLocks noGrp="1"/>
          </p:cNvSpPr>
          <p:nvPr>
            <p:ph type="body" sz="quarter" idx="14"/>
          </p:nvPr>
        </p:nvSpPr>
        <p:spPr>
          <a:xfrm>
            <a:off x="1822076" y="1103313"/>
            <a:ext cx="6945687" cy="3756025"/>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2" name="Imagem 1">
            <a:extLst>
              <a:ext uri="{FF2B5EF4-FFF2-40B4-BE49-F238E27FC236}">
                <a16:creationId xmlns:a16="http://schemas.microsoft.com/office/drawing/2014/main" id="{3CAF841C-1953-58BB-EE99-609D703A3A79}"/>
              </a:ext>
            </a:extLst>
          </p:cNvPr>
          <p:cNvPicPr>
            <a:picLocks noChangeAspect="1"/>
          </p:cNvPicPr>
          <p:nvPr userDrawn="1"/>
        </p:nvPicPr>
        <p:blipFill>
          <a:blip r:embed="rId3"/>
          <a:stretch>
            <a:fillRect/>
          </a:stretch>
        </p:blipFill>
        <p:spPr>
          <a:xfrm>
            <a:off x="7506144" y="158342"/>
            <a:ext cx="1449094" cy="251639"/>
          </a:xfrm>
          <a:prstGeom prst="rect">
            <a:avLst/>
          </a:prstGeom>
        </p:spPr>
      </p:pic>
    </p:spTree>
    <p:extLst>
      <p:ext uri="{BB962C8B-B14F-4D97-AF65-F5344CB8AC3E}">
        <p14:creationId xmlns:p14="http://schemas.microsoft.com/office/powerpoint/2010/main" val="34417024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pic>
        <p:nvPicPr>
          <p:cNvPr id="3" name="Imagem 2" descr="Desenho de personagem de desenho animado&#10;&#10;Descrição gerada automaticamente com confiança média">
            <a:extLst>
              <a:ext uri="{FF2B5EF4-FFF2-40B4-BE49-F238E27FC236}">
                <a16:creationId xmlns:a16="http://schemas.microsoft.com/office/drawing/2014/main" id="{975B4EDE-4DFD-654D-5058-BBEAE3AA4357}"/>
              </a:ext>
            </a:extLst>
          </p:cNvPr>
          <p:cNvPicPr>
            <a:picLocks noChangeAspect="1"/>
          </p:cNvPicPr>
          <p:nvPr userDrawn="1"/>
        </p:nvPicPr>
        <p:blipFill>
          <a:blip r:embed="rId4"/>
          <a:stretch>
            <a:fillRect/>
          </a:stretch>
        </p:blipFill>
        <p:spPr>
          <a:xfrm>
            <a:off x="195796" y="154190"/>
            <a:ext cx="1493526" cy="259355"/>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2326341" y="154190"/>
            <a:ext cx="3845859" cy="6016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a:t>
            </a:r>
          </a:p>
        </p:txBody>
      </p:sp>
      <p:sp>
        <p:nvSpPr>
          <p:cNvPr id="7" name="Espaço Reservado para Texto 6">
            <a:extLst>
              <a:ext uri="{FF2B5EF4-FFF2-40B4-BE49-F238E27FC236}">
                <a16:creationId xmlns:a16="http://schemas.microsoft.com/office/drawing/2014/main" id="{B2AD0D35-12A2-7AF1-2E42-206C06248E55}"/>
              </a:ext>
            </a:extLst>
          </p:cNvPr>
          <p:cNvSpPr>
            <a:spLocks noGrp="1"/>
          </p:cNvSpPr>
          <p:nvPr>
            <p:ph type="body" sz="quarter" idx="14"/>
          </p:nvPr>
        </p:nvSpPr>
        <p:spPr>
          <a:xfrm>
            <a:off x="322730" y="1035424"/>
            <a:ext cx="4989046" cy="3892176"/>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a:t>
            </a:r>
          </a:p>
        </p:txBody>
      </p:sp>
    </p:spTree>
    <p:extLst>
      <p:ext uri="{BB962C8B-B14F-4D97-AF65-F5344CB8AC3E}">
        <p14:creationId xmlns:p14="http://schemas.microsoft.com/office/powerpoint/2010/main" val="36715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2326341" y="154190"/>
            <a:ext cx="3845859" cy="6016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a:t>
            </a:r>
          </a:p>
        </p:txBody>
      </p:sp>
      <p:sp>
        <p:nvSpPr>
          <p:cNvPr id="7" name="Espaço Reservado para Texto 6">
            <a:extLst>
              <a:ext uri="{FF2B5EF4-FFF2-40B4-BE49-F238E27FC236}">
                <a16:creationId xmlns:a16="http://schemas.microsoft.com/office/drawing/2014/main" id="{B2AD0D35-12A2-7AF1-2E42-206C06248E55}"/>
              </a:ext>
            </a:extLst>
          </p:cNvPr>
          <p:cNvSpPr>
            <a:spLocks noGrp="1"/>
          </p:cNvSpPr>
          <p:nvPr>
            <p:ph type="body" sz="quarter" idx="14"/>
          </p:nvPr>
        </p:nvSpPr>
        <p:spPr>
          <a:xfrm>
            <a:off x="322730" y="1035424"/>
            <a:ext cx="4989046" cy="3892176"/>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a:t>
            </a:r>
          </a:p>
        </p:txBody>
      </p:sp>
      <p:pic>
        <p:nvPicPr>
          <p:cNvPr id="4" name="Imagem 3">
            <a:extLst>
              <a:ext uri="{FF2B5EF4-FFF2-40B4-BE49-F238E27FC236}">
                <a16:creationId xmlns:a16="http://schemas.microsoft.com/office/drawing/2014/main" id="{FC60D6D1-C869-827B-38B1-AD4237F40429}"/>
              </a:ext>
            </a:extLst>
          </p:cNvPr>
          <p:cNvPicPr>
            <a:picLocks noChangeAspect="1"/>
          </p:cNvPicPr>
          <p:nvPr userDrawn="1"/>
        </p:nvPicPr>
        <p:blipFill>
          <a:blip r:embed="rId4"/>
          <a:stretch>
            <a:fillRect/>
          </a:stretch>
        </p:blipFill>
        <p:spPr>
          <a:xfrm>
            <a:off x="204391" y="154190"/>
            <a:ext cx="1449094" cy="251639"/>
          </a:xfrm>
          <a:prstGeom prst="rect">
            <a:avLst/>
          </a:prstGeom>
        </p:spPr>
      </p:pic>
    </p:spTree>
    <p:extLst>
      <p:ext uri="{BB962C8B-B14F-4D97-AF65-F5344CB8AC3E}">
        <p14:creationId xmlns:p14="http://schemas.microsoft.com/office/powerpoint/2010/main" val="399563994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72139E64-306B-CE32-946F-4D6B42D545E6}"/>
              </a:ext>
            </a:extLst>
          </p:cNvPr>
          <p:cNvPicPr>
            <a:picLocks noChangeAspect="1"/>
          </p:cNvPicPr>
          <p:nvPr userDrawn="1"/>
        </p:nvPicPr>
        <p:blipFill rotWithShape="1">
          <a:blip r:embed="rId2"/>
          <a:srcRect l="18703" t="18703"/>
          <a:stretch/>
        </p:blipFill>
        <p:spPr>
          <a:xfrm>
            <a:off x="0" y="0"/>
            <a:ext cx="9144000" cy="5143500"/>
          </a:xfrm>
          <a:prstGeom prst="rect">
            <a:avLst/>
          </a:prstGeom>
        </p:spPr>
      </p:pic>
      <p:pic>
        <p:nvPicPr>
          <p:cNvPr id="4" name="Imagem 3">
            <a:extLst>
              <a:ext uri="{FF2B5EF4-FFF2-40B4-BE49-F238E27FC236}">
                <a16:creationId xmlns:a16="http://schemas.microsoft.com/office/drawing/2014/main" id="{CD80FB1B-5F44-11D1-4D9B-E72A95B4E24E}"/>
              </a:ext>
            </a:extLst>
          </p:cNvPr>
          <p:cNvPicPr>
            <a:picLocks noChangeAspect="1"/>
          </p:cNvPicPr>
          <p:nvPr userDrawn="1"/>
        </p:nvPicPr>
        <p:blipFill>
          <a:blip r:embed="rId3"/>
          <a:stretch>
            <a:fillRect/>
          </a:stretch>
        </p:blipFill>
        <p:spPr>
          <a:xfrm>
            <a:off x="7512867" y="221425"/>
            <a:ext cx="1449094" cy="251639"/>
          </a:xfrm>
          <a:prstGeom prst="rect">
            <a:avLst/>
          </a:prstGeom>
        </p:spPr>
      </p:pic>
      <p:sp>
        <p:nvSpPr>
          <p:cNvPr id="6" name="Espaço Reservado para Texto 5">
            <a:extLst>
              <a:ext uri="{FF2B5EF4-FFF2-40B4-BE49-F238E27FC236}">
                <a16:creationId xmlns:a16="http://schemas.microsoft.com/office/drawing/2014/main" id="{27FD89D2-182F-F7E1-5A36-AD558288DAEE}"/>
              </a:ext>
            </a:extLst>
          </p:cNvPr>
          <p:cNvSpPr>
            <a:spLocks noGrp="1"/>
          </p:cNvSpPr>
          <p:nvPr>
            <p:ph type="body" sz="quarter" idx="13"/>
          </p:nvPr>
        </p:nvSpPr>
        <p:spPr>
          <a:xfrm>
            <a:off x="719231" y="664976"/>
            <a:ext cx="2824163" cy="612775"/>
          </a:xfrm>
        </p:spPr>
        <p:txBody>
          <a:bodyPr>
            <a:noAutofit/>
          </a:bodyPr>
          <a:lstStyle>
            <a:lvl1pPr marL="114300" indent="0">
              <a:buNone/>
              <a:defRPr sz="2800" b="1">
                <a:solidFill>
                  <a:schemeClr val="tx1"/>
                </a:solidFill>
                <a:latin typeface="Syncopate" panose="02000505000000020003" pitchFamily="2" charset="0"/>
              </a:defRPr>
            </a:lvl1pPr>
          </a:lstStyle>
          <a:p>
            <a:pPr lvl="0"/>
            <a:r>
              <a:rPr lang="pt-BR" dirty="0"/>
              <a:t>Clique para editar os</a:t>
            </a:r>
          </a:p>
        </p:txBody>
      </p:sp>
      <p:sp>
        <p:nvSpPr>
          <p:cNvPr id="8" name="Espaço Reservado para Texto 7">
            <a:extLst>
              <a:ext uri="{FF2B5EF4-FFF2-40B4-BE49-F238E27FC236}">
                <a16:creationId xmlns:a16="http://schemas.microsoft.com/office/drawing/2014/main" id="{28BA559A-FE70-3923-653F-000809BDD998}"/>
              </a:ext>
            </a:extLst>
          </p:cNvPr>
          <p:cNvSpPr>
            <a:spLocks noGrp="1"/>
          </p:cNvSpPr>
          <p:nvPr>
            <p:ph type="body" sz="quarter" idx="14"/>
          </p:nvPr>
        </p:nvSpPr>
        <p:spPr>
          <a:xfrm>
            <a:off x="3925888" y="2571750"/>
            <a:ext cx="4914900" cy="2351088"/>
          </a:xfrm>
        </p:spPr>
        <p:txBody>
          <a:bodyPr>
            <a:normAutofit/>
          </a:bodyPr>
          <a:lstStyle>
            <a:lvl1pPr>
              <a:lnSpc>
                <a:spcPct val="100000"/>
              </a:lnSpc>
              <a:spcAft>
                <a:spcPts val="600"/>
              </a:spcAft>
              <a:defRPr sz="2400">
                <a:solidFill>
                  <a:schemeClr val="bg1"/>
                </a:solidFill>
                <a:latin typeface="Inter" panose="02000503000000020004" pitchFamily="2" charset="0"/>
                <a:ea typeface="Inter" panose="02000503000000020004" pitchFamily="2" charset="0"/>
              </a:defRPr>
            </a:lvl1pPr>
          </a:lstStyle>
          <a:p>
            <a:pPr lvl="0"/>
            <a:r>
              <a:rPr lang="pt-BR" dirty="0"/>
              <a:t>Clique para editar os estilos de texto</a:t>
            </a:r>
          </a:p>
        </p:txBody>
      </p:sp>
    </p:spTree>
    <p:extLst>
      <p:ext uri="{BB962C8B-B14F-4D97-AF65-F5344CB8AC3E}">
        <p14:creationId xmlns:p14="http://schemas.microsoft.com/office/powerpoint/2010/main" val="117368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463550" y="770546"/>
            <a:ext cx="4746625" cy="1186001"/>
          </a:xfrm>
        </p:spPr>
        <p:txBody>
          <a:bodyPr>
            <a:noAutofit/>
          </a:bodyPr>
          <a:lstStyle>
            <a:lvl1pPr marL="114300" indent="0">
              <a:buNone/>
              <a:defRPr sz="2400" b="1">
                <a:solidFill>
                  <a:srgbClr val="FF5F00"/>
                </a:solidFill>
                <a:latin typeface="Syncopate" panose="02000505000000020003" pitchFamily="2" charset="0"/>
                <a:ea typeface="Inter" panose="02000503000000020004" pitchFamily="2" charset="0"/>
              </a:defRPr>
            </a:lvl1pPr>
          </a:lstStyle>
          <a:p>
            <a:pPr lvl="0"/>
            <a:r>
              <a:rPr lang="pt-BR" dirty="0"/>
              <a:t>Clique para editar</a:t>
            </a:r>
          </a:p>
        </p:txBody>
      </p:sp>
      <p:sp>
        <p:nvSpPr>
          <p:cNvPr id="11" name="Espaço Reservado para Texto 10">
            <a:extLst>
              <a:ext uri="{FF2B5EF4-FFF2-40B4-BE49-F238E27FC236}">
                <a16:creationId xmlns:a16="http://schemas.microsoft.com/office/drawing/2014/main" id="{AFBED142-DE00-1458-D72F-ECE2B46879BB}"/>
              </a:ext>
            </a:extLst>
          </p:cNvPr>
          <p:cNvSpPr>
            <a:spLocks noGrp="1"/>
          </p:cNvSpPr>
          <p:nvPr>
            <p:ph type="body" sz="quarter" idx="16" hasCustomPrompt="1"/>
          </p:nvPr>
        </p:nvSpPr>
        <p:spPr>
          <a:xfrm>
            <a:off x="463550" y="2099106"/>
            <a:ext cx="4746625" cy="1733306"/>
          </a:xfrm>
        </p:spPr>
        <p:txBody>
          <a:bodyPr>
            <a:normAutofit/>
          </a:bodyPr>
          <a:lstStyle>
            <a:lvl1pPr marL="114300" indent="0">
              <a:lnSpc>
                <a:spcPct val="100000"/>
              </a:lnSpc>
              <a:spcAft>
                <a:spcPts val="600"/>
              </a:spcAft>
              <a:buNone/>
              <a:defRPr sz="2000">
                <a:solidFill>
                  <a:schemeClr val="bg2">
                    <a:lumMod val="50000"/>
                  </a:schemeClr>
                </a:solidFill>
                <a:latin typeface="Inter" panose="02000503000000020004" pitchFamily="2" charset="0"/>
                <a:ea typeface="Inter" panose="02000503000000020004" pitchFamily="2" charset="0"/>
              </a:defRPr>
            </a:lvl1pPr>
          </a:lstStyle>
          <a:p>
            <a:pPr lvl="0"/>
            <a:r>
              <a:rPr lang="pt-BR" dirty="0"/>
              <a:t>(011) 3679-7511</a:t>
            </a:r>
          </a:p>
          <a:p>
            <a:pPr lvl="0"/>
            <a:r>
              <a:rPr lang="pt-BR" dirty="0"/>
              <a:t>Rua Bartira, 1094 – Perdizes</a:t>
            </a:r>
          </a:p>
          <a:p>
            <a:pPr lvl="0"/>
            <a:r>
              <a:rPr lang="pt-BR" dirty="0"/>
              <a:t>05009-000 – São Paulo – SP</a:t>
            </a:r>
          </a:p>
          <a:p>
            <a:pPr lvl="0"/>
            <a:r>
              <a:rPr lang="pt-BR" dirty="0"/>
              <a:t>brasil@escoladepais.org.br</a:t>
            </a:r>
          </a:p>
        </p:txBody>
      </p:sp>
      <p:sp>
        <p:nvSpPr>
          <p:cNvPr id="13" name="Espaço Reservado para Texto 12">
            <a:extLst>
              <a:ext uri="{FF2B5EF4-FFF2-40B4-BE49-F238E27FC236}">
                <a16:creationId xmlns:a16="http://schemas.microsoft.com/office/drawing/2014/main" id="{26554B97-24AF-E0C6-017C-060EC9F8BB84}"/>
              </a:ext>
            </a:extLst>
          </p:cNvPr>
          <p:cNvSpPr>
            <a:spLocks noGrp="1"/>
          </p:cNvSpPr>
          <p:nvPr>
            <p:ph type="body" sz="quarter" idx="17" hasCustomPrompt="1"/>
          </p:nvPr>
        </p:nvSpPr>
        <p:spPr>
          <a:xfrm>
            <a:off x="463550" y="4189413"/>
            <a:ext cx="4746625" cy="617537"/>
          </a:xfrm>
        </p:spPr>
        <p:txBody>
          <a:bodyPr>
            <a:normAutofit/>
          </a:bodyPr>
          <a:lstStyle>
            <a:lvl1pPr marL="114300" indent="0">
              <a:buNone/>
              <a:defRPr sz="2000">
                <a:solidFill>
                  <a:srgbClr val="00AE42"/>
                </a:solidFill>
                <a:latin typeface="Inter" panose="02000503000000020004" pitchFamily="2" charset="0"/>
                <a:ea typeface="Inter" panose="02000503000000020004" pitchFamily="2" charset="0"/>
              </a:defRPr>
            </a:lvl1pPr>
          </a:lstStyle>
          <a:p>
            <a:pPr lvl="0"/>
            <a:r>
              <a:rPr lang="pt-BR" dirty="0"/>
              <a:t>www.escoladepais.org.br</a:t>
            </a:r>
          </a:p>
        </p:txBody>
      </p:sp>
      <p:pic>
        <p:nvPicPr>
          <p:cNvPr id="14" name="Imagem 13" descr="Desenho de personagem de desenho animado&#10;&#10;Descrição gerada automaticamente com confiança média">
            <a:extLst>
              <a:ext uri="{FF2B5EF4-FFF2-40B4-BE49-F238E27FC236}">
                <a16:creationId xmlns:a16="http://schemas.microsoft.com/office/drawing/2014/main" id="{F8DE2D4F-6094-6533-37BE-5B901C2C6FE3}"/>
              </a:ext>
            </a:extLst>
          </p:cNvPr>
          <p:cNvPicPr>
            <a:picLocks noChangeAspect="1"/>
          </p:cNvPicPr>
          <p:nvPr userDrawn="1"/>
        </p:nvPicPr>
        <p:blipFill>
          <a:blip r:embed="rId4"/>
          <a:stretch>
            <a:fillRect/>
          </a:stretch>
        </p:blipFill>
        <p:spPr>
          <a:xfrm>
            <a:off x="195796" y="154190"/>
            <a:ext cx="1493526" cy="259355"/>
          </a:xfrm>
          <a:prstGeom prst="rect">
            <a:avLst/>
          </a:prstGeom>
        </p:spPr>
      </p:pic>
    </p:spTree>
    <p:extLst>
      <p:ext uri="{BB962C8B-B14F-4D97-AF65-F5344CB8AC3E}">
        <p14:creationId xmlns:p14="http://schemas.microsoft.com/office/powerpoint/2010/main" val="40219486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463550" y="705970"/>
            <a:ext cx="4746625" cy="1250577"/>
          </a:xfrm>
        </p:spPr>
        <p:txBody>
          <a:bodyPr>
            <a:noAutofit/>
          </a:bodyPr>
          <a:lstStyle>
            <a:lvl1pPr marL="114300" indent="0">
              <a:buNone/>
              <a:defRPr sz="2400" b="1">
                <a:solidFill>
                  <a:srgbClr val="FFC62C"/>
                </a:solidFill>
                <a:latin typeface="Syncopate" panose="02000505000000020003" pitchFamily="2" charset="0"/>
                <a:ea typeface="Inter" panose="02000503000000020004" pitchFamily="2" charset="0"/>
              </a:defRPr>
            </a:lvl1pPr>
          </a:lstStyle>
          <a:p>
            <a:pPr lvl="0"/>
            <a:r>
              <a:rPr lang="pt-BR" dirty="0"/>
              <a:t>Clique para editar</a:t>
            </a:r>
          </a:p>
        </p:txBody>
      </p:sp>
      <p:pic>
        <p:nvPicPr>
          <p:cNvPr id="4" name="Imagem 3">
            <a:extLst>
              <a:ext uri="{FF2B5EF4-FFF2-40B4-BE49-F238E27FC236}">
                <a16:creationId xmlns:a16="http://schemas.microsoft.com/office/drawing/2014/main" id="{FC60D6D1-C869-827B-38B1-AD4237F40429}"/>
              </a:ext>
            </a:extLst>
          </p:cNvPr>
          <p:cNvPicPr>
            <a:picLocks noChangeAspect="1"/>
          </p:cNvPicPr>
          <p:nvPr userDrawn="1"/>
        </p:nvPicPr>
        <p:blipFill>
          <a:blip r:embed="rId4"/>
          <a:stretch>
            <a:fillRect/>
          </a:stretch>
        </p:blipFill>
        <p:spPr>
          <a:xfrm>
            <a:off x="204391" y="154190"/>
            <a:ext cx="1449094" cy="251639"/>
          </a:xfrm>
          <a:prstGeom prst="rect">
            <a:avLst/>
          </a:prstGeom>
        </p:spPr>
      </p:pic>
      <p:sp>
        <p:nvSpPr>
          <p:cNvPr id="11" name="Espaço Reservado para Texto 10">
            <a:extLst>
              <a:ext uri="{FF2B5EF4-FFF2-40B4-BE49-F238E27FC236}">
                <a16:creationId xmlns:a16="http://schemas.microsoft.com/office/drawing/2014/main" id="{AFBED142-DE00-1458-D72F-ECE2B46879BB}"/>
              </a:ext>
            </a:extLst>
          </p:cNvPr>
          <p:cNvSpPr>
            <a:spLocks noGrp="1"/>
          </p:cNvSpPr>
          <p:nvPr>
            <p:ph type="body" sz="quarter" idx="16" hasCustomPrompt="1"/>
          </p:nvPr>
        </p:nvSpPr>
        <p:spPr>
          <a:xfrm>
            <a:off x="463550" y="2099106"/>
            <a:ext cx="4746625" cy="1733306"/>
          </a:xfrm>
        </p:spPr>
        <p:txBody>
          <a:bodyPr>
            <a:normAutofit/>
          </a:bodyPr>
          <a:lstStyle>
            <a:lvl1pPr marL="114300" indent="0">
              <a:lnSpc>
                <a:spcPct val="100000"/>
              </a:lnSpc>
              <a:spcAft>
                <a:spcPts val="600"/>
              </a:spcAft>
              <a:buNone/>
              <a:defRPr sz="2000">
                <a:solidFill>
                  <a:schemeClr val="tx1">
                    <a:lumMod val="85000"/>
                  </a:schemeClr>
                </a:solidFill>
                <a:latin typeface="Inter" panose="02000503000000020004" pitchFamily="2" charset="0"/>
                <a:ea typeface="Inter" panose="02000503000000020004" pitchFamily="2" charset="0"/>
              </a:defRPr>
            </a:lvl1pPr>
          </a:lstStyle>
          <a:p>
            <a:pPr lvl="0"/>
            <a:r>
              <a:rPr lang="pt-BR" dirty="0"/>
              <a:t>(011) 3679-7511</a:t>
            </a:r>
          </a:p>
          <a:p>
            <a:pPr lvl="0"/>
            <a:r>
              <a:rPr lang="pt-BR" dirty="0"/>
              <a:t>Rua Bartira, 1094 – Perdizes</a:t>
            </a:r>
          </a:p>
          <a:p>
            <a:pPr lvl="0"/>
            <a:r>
              <a:rPr lang="pt-BR" dirty="0"/>
              <a:t>05009-000 – São Paulo – SP</a:t>
            </a:r>
          </a:p>
          <a:p>
            <a:pPr lvl="0"/>
            <a:r>
              <a:rPr lang="pt-BR" dirty="0"/>
              <a:t>brasil@escoladepais.org.br</a:t>
            </a:r>
          </a:p>
        </p:txBody>
      </p:sp>
      <p:sp>
        <p:nvSpPr>
          <p:cNvPr id="7" name="Espaço Reservado para Texto 6">
            <a:extLst>
              <a:ext uri="{FF2B5EF4-FFF2-40B4-BE49-F238E27FC236}">
                <a16:creationId xmlns:a16="http://schemas.microsoft.com/office/drawing/2014/main" id="{674A7356-9748-04F1-235C-5959D98C34BE}"/>
              </a:ext>
            </a:extLst>
          </p:cNvPr>
          <p:cNvSpPr>
            <a:spLocks noGrp="1"/>
          </p:cNvSpPr>
          <p:nvPr>
            <p:ph type="body" sz="quarter" idx="17" hasCustomPrompt="1"/>
          </p:nvPr>
        </p:nvSpPr>
        <p:spPr>
          <a:xfrm>
            <a:off x="463550" y="4208463"/>
            <a:ext cx="4746625" cy="525462"/>
          </a:xfrm>
        </p:spPr>
        <p:txBody>
          <a:bodyPr>
            <a:noAutofit/>
          </a:bodyPr>
          <a:lstStyle>
            <a:lvl1pPr marL="114300" indent="0">
              <a:buNone/>
              <a:defRPr sz="2000">
                <a:solidFill>
                  <a:srgbClr val="FFC62C"/>
                </a:solidFill>
                <a:latin typeface="Inter" panose="02000503000000020004" pitchFamily="2" charset="0"/>
                <a:ea typeface="Inter" panose="02000503000000020004" pitchFamily="2" charset="0"/>
              </a:defRPr>
            </a:lvl1pPr>
          </a:lstStyle>
          <a:p>
            <a:pPr lvl="0"/>
            <a:r>
              <a:rPr lang="pt-BR" dirty="0"/>
              <a:t>www.escoladepais.org.br</a:t>
            </a:r>
          </a:p>
        </p:txBody>
      </p:sp>
    </p:spTree>
    <p:extLst>
      <p:ext uri="{BB962C8B-B14F-4D97-AF65-F5344CB8AC3E}">
        <p14:creationId xmlns:p14="http://schemas.microsoft.com/office/powerpoint/2010/main" val="30313676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9A3E3167-C8C6-ACFC-772F-B1052794466F}"/>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9965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2FE4BB65-3CB6-F2BD-8B1A-5337B99757F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Imagem 5" descr="Desenho de personagem de desenho animado&#10;&#10;Descrição gerada automaticamente com confiança média">
            <a:extLst>
              <a:ext uri="{FF2B5EF4-FFF2-40B4-BE49-F238E27FC236}">
                <a16:creationId xmlns:a16="http://schemas.microsoft.com/office/drawing/2014/main" id="{FA9E1560-A23A-F15F-E174-945CD8A09AB7}"/>
              </a:ext>
            </a:extLst>
          </p:cNvPr>
          <p:cNvPicPr>
            <a:picLocks noChangeAspect="1"/>
          </p:cNvPicPr>
          <p:nvPr userDrawn="1"/>
        </p:nvPicPr>
        <p:blipFill>
          <a:blip r:embed="rId3"/>
          <a:stretch>
            <a:fillRect/>
          </a:stretch>
        </p:blipFill>
        <p:spPr>
          <a:xfrm>
            <a:off x="293840" y="208494"/>
            <a:ext cx="1493526" cy="259355"/>
          </a:xfrm>
          <a:prstGeom prst="rect">
            <a:avLst/>
          </a:prstGeom>
        </p:spPr>
      </p:pic>
      <p:sp>
        <p:nvSpPr>
          <p:cNvPr id="9" name="Espaço Reservado para Texto 8">
            <a:extLst>
              <a:ext uri="{FF2B5EF4-FFF2-40B4-BE49-F238E27FC236}">
                <a16:creationId xmlns:a16="http://schemas.microsoft.com/office/drawing/2014/main" id="{3CF70932-7635-72E9-FF51-64535C615F42}"/>
              </a:ext>
            </a:extLst>
          </p:cNvPr>
          <p:cNvSpPr>
            <a:spLocks noGrp="1"/>
          </p:cNvSpPr>
          <p:nvPr>
            <p:ph type="body" sz="quarter" idx="13"/>
          </p:nvPr>
        </p:nvSpPr>
        <p:spPr>
          <a:xfrm>
            <a:off x="2212509" y="467849"/>
            <a:ext cx="3825875" cy="614362"/>
          </a:xfrm>
        </p:spPr>
        <p:txBody>
          <a:bodyPr>
            <a:noAutofit/>
          </a:bodyPr>
          <a:lstStyle>
            <a:lvl1pPr marL="114300" indent="0">
              <a:buNone/>
              <a:defRPr sz="2800" b="1">
                <a:solidFill>
                  <a:srgbClr val="04AF4B"/>
                </a:solidFill>
                <a:latin typeface="Syncopate" panose="02000505000000020003" pitchFamily="2" charset="0"/>
              </a:defRPr>
            </a:lvl1pPr>
          </a:lstStyle>
          <a:p>
            <a:pPr lvl="0"/>
            <a:r>
              <a:rPr lang="pt-BR" dirty="0"/>
              <a:t>Clique para editar os estilos de</a:t>
            </a:r>
          </a:p>
        </p:txBody>
      </p:sp>
      <p:sp>
        <p:nvSpPr>
          <p:cNvPr id="11" name="Espaço Reservado para Texto 10">
            <a:extLst>
              <a:ext uri="{FF2B5EF4-FFF2-40B4-BE49-F238E27FC236}">
                <a16:creationId xmlns:a16="http://schemas.microsoft.com/office/drawing/2014/main" id="{ABCBF4CF-5762-DF85-C155-04230433BB3F}"/>
              </a:ext>
            </a:extLst>
          </p:cNvPr>
          <p:cNvSpPr>
            <a:spLocks noGrp="1"/>
          </p:cNvSpPr>
          <p:nvPr>
            <p:ph type="body" sz="quarter" idx="14"/>
          </p:nvPr>
        </p:nvSpPr>
        <p:spPr>
          <a:xfrm>
            <a:off x="1344707" y="1479176"/>
            <a:ext cx="6535178" cy="2286000"/>
          </a:xfrm>
        </p:spPr>
        <p:txBody>
          <a:bodyPr>
            <a:normAutofit/>
          </a:bodyPr>
          <a:lstStyle>
            <a:lvl1pPr marL="114300" indent="0">
              <a:lnSpc>
                <a:spcPct val="100000"/>
              </a:lnSpc>
              <a:spcAft>
                <a:spcPts val="600"/>
              </a:spcAft>
              <a:buNone/>
              <a:defRPr sz="2800">
                <a:latin typeface="Inter" panose="02000503000000020004" pitchFamily="2" charset="0"/>
                <a:ea typeface="Inter" panose="02000503000000020004" pitchFamily="2" charset="0"/>
              </a:defRPr>
            </a:lvl1pPr>
          </a:lstStyle>
          <a:p>
            <a:pPr lvl="0"/>
            <a:r>
              <a:rPr lang="pt-BR" dirty="0"/>
              <a:t>Clique para editar os estilos de texto Mestres</a:t>
            </a:r>
          </a:p>
        </p:txBody>
      </p:sp>
      <p:sp>
        <p:nvSpPr>
          <p:cNvPr id="14" name="Espaço Reservado para Texto 13">
            <a:extLst>
              <a:ext uri="{FF2B5EF4-FFF2-40B4-BE49-F238E27FC236}">
                <a16:creationId xmlns:a16="http://schemas.microsoft.com/office/drawing/2014/main" id="{25D98A27-11D8-AB3C-C47E-108B323C34CC}"/>
              </a:ext>
            </a:extLst>
          </p:cNvPr>
          <p:cNvSpPr>
            <a:spLocks noGrp="1"/>
          </p:cNvSpPr>
          <p:nvPr>
            <p:ph type="body" sz="quarter" idx="15"/>
          </p:nvPr>
        </p:nvSpPr>
        <p:spPr>
          <a:xfrm>
            <a:off x="3079750" y="3940175"/>
            <a:ext cx="5243513" cy="987425"/>
          </a:xfrm>
        </p:spPr>
        <p:txBody>
          <a:bodyPr>
            <a:noAutofit/>
          </a:bodyPr>
          <a:lstStyle>
            <a:lvl1pPr marL="114300" indent="0">
              <a:lnSpc>
                <a:spcPct val="100000"/>
              </a:lnSpc>
              <a:buNone/>
              <a:defRPr sz="2800">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151525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
        <p:cNvGrpSpPr/>
        <p:nvPr/>
      </p:nvGrpSpPr>
      <p:grpSpPr>
        <a:xfrm>
          <a:off x="0" y="0"/>
          <a:ext cx="0" cy="0"/>
          <a:chOff x="0" y="0"/>
          <a:chExt cx="0" cy="0"/>
        </a:xfrm>
      </p:grpSpPr>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2327F94B-B8EB-0471-704A-6D8654B86E25}"/>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Imagem 2">
            <a:extLst>
              <a:ext uri="{FF2B5EF4-FFF2-40B4-BE49-F238E27FC236}">
                <a16:creationId xmlns:a16="http://schemas.microsoft.com/office/drawing/2014/main" id="{1DA49114-1D1D-A0DC-3114-712B160C17CF}"/>
              </a:ext>
            </a:extLst>
          </p:cNvPr>
          <p:cNvPicPr>
            <a:picLocks noChangeAspect="1"/>
          </p:cNvPicPr>
          <p:nvPr userDrawn="1"/>
        </p:nvPicPr>
        <p:blipFill>
          <a:blip r:embed="rId3"/>
          <a:stretch>
            <a:fillRect/>
          </a:stretch>
        </p:blipFill>
        <p:spPr>
          <a:xfrm>
            <a:off x="3261323" y="4689254"/>
            <a:ext cx="1575003" cy="27350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883279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612162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7F22E3CD-7EDF-5A48-5334-38FC272D6D78}"/>
              </a:ext>
            </a:extLst>
          </p:cNvPr>
          <p:cNvPicPr>
            <a:picLocks noChangeAspect="1"/>
          </p:cNvPicPr>
          <p:nvPr userDrawn="1"/>
        </p:nvPicPr>
        <p:blipFill rotWithShape="1">
          <a:blip r:embed="rId2"/>
          <a:srcRect r="69190"/>
          <a:stretch/>
        </p:blipFill>
        <p:spPr>
          <a:xfrm>
            <a:off x="0" y="0"/>
            <a:ext cx="2541494" cy="5143500"/>
          </a:xfrm>
          <a:prstGeom prst="rect">
            <a:avLst/>
          </a:prstGeom>
        </p:spPr>
      </p:pic>
      <p:sp>
        <p:nvSpPr>
          <p:cNvPr id="4" name="Espaço Reservado para Texto 3">
            <a:extLst>
              <a:ext uri="{FF2B5EF4-FFF2-40B4-BE49-F238E27FC236}">
                <a16:creationId xmlns:a16="http://schemas.microsoft.com/office/drawing/2014/main" id="{6150A44F-3002-671B-8680-44FE521256A9}"/>
              </a:ext>
            </a:extLst>
          </p:cNvPr>
          <p:cNvSpPr>
            <a:spLocks noGrp="1"/>
          </p:cNvSpPr>
          <p:nvPr>
            <p:ph type="body" sz="quarter" idx="13"/>
          </p:nvPr>
        </p:nvSpPr>
        <p:spPr>
          <a:xfrm>
            <a:off x="2641600" y="262731"/>
            <a:ext cx="4243294" cy="592138"/>
          </a:xfrm>
        </p:spPr>
        <p:txBody>
          <a:bodyPr>
            <a:noAutofit/>
          </a:bodyPr>
          <a:lstStyle>
            <a:lvl1pPr marL="114300" indent="0" algn="l">
              <a:buNone/>
              <a:defRPr sz="2800" b="1">
                <a:solidFill>
                  <a:srgbClr val="04AF4B"/>
                </a:solidFill>
                <a:latin typeface="Syncopate" panose="02000505000000020003" pitchFamily="2" charset="0"/>
              </a:defRPr>
            </a:lvl1pPr>
          </a:lstStyle>
          <a:p>
            <a:pPr lvl="0"/>
            <a:r>
              <a:rPr lang="pt-BR" dirty="0"/>
              <a:t>Clique para editar</a:t>
            </a:r>
          </a:p>
        </p:txBody>
      </p:sp>
      <p:sp>
        <p:nvSpPr>
          <p:cNvPr id="6" name="Espaço Reservado para Texto 5">
            <a:extLst>
              <a:ext uri="{FF2B5EF4-FFF2-40B4-BE49-F238E27FC236}">
                <a16:creationId xmlns:a16="http://schemas.microsoft.com/office/drawing/2014/main" id="{5CC23896-A6AA-3E42-320B-0F14FD0A83E5}"/>
              </a:ext>
            </a:extLst>
          </p:cNvPr>
          <p:cNvSpPr>
            <a:spLocks noGrp="1"/>
          </p:cNvSpPr>
          <p:nvPr>
            <p:ph type="body" sz="quarter" idx="14"/>
          </p:nvPr>
        </p:nvSpPr>
        <p:spPr>
          <a:xfrm>
            <a:off x="2641600" y="1082675"/>
            <a:ext cx="6207125" cy="3502025"/>
          </a:xfrm>
        </p:spPr>
        <p:txBody>
          <a:bodyPr>
            <a:normAutofit/>
          </a:bodyPr>
          <a:lstStyle>
            <a:lvl1pPr marL="114300" indent="0">
              <a:lnSpc>
                <a:spcPct val="100000"/>
              </a:lnSpc>
              <a:spcAft>
                <a:spcPts val="600"/>
              </a:spcAft>
              <a:buNone/>
              <a:defRPr sz="2400">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7" name="Imagem 6" descr="Desenho de personagem de desenho animado&#10;&#10;Descrição gerada automaticamente com confiança média">
            <a:extLst>
              <a:ext uri="{FF2B5EF4-FFF2-40B4-BE49-F238E27FC236}">
                <a16:creationId xmlns:a16="http://schemas.microsoft.com/office/drawing/2014/main" id="{7926AFC4-6767-6CEC-5B09-CBC4AE303B65}"/>
              </a:ext>
            </a:extLst>
          </p:cNvPr>
          <p:cNvPicPr>
            <a:picLocks noChangeAspect="1"/>
          </p:cNvPicPr>
          <p:nvPr userDrawn="1"/>
        </p:nvPicPr>
        <p:blipFill>
          <a:blip r:embed="rId3"/>
          <a:stretch>
            <a:fillRect/>
          </a:stretch>
        </p:blipFill>
        <p:spPr>
          <a:xfrm>
            <a:off x="7355199" y="255494"/>
            <a:ext cx="1493526" cy="259355"/>
          </a:xfrm>
          <a:prstGeom prst="rect">
            <a:avLst/>
          </a:prstGeom>
        </p:spPr>
      </p:pic>
    </p:spTree>
    <p:extLst>
      <p:ext uri="{BB962C8B-B14F-4D97-AF65-F5344CB8AC3E}">
        <p14:creationId xmlns:p14="http://schemas.microsoft.com/office/powerpoint/2010/main" val="311380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BD929D19-A5D8-1149-0CD3-8D64B253418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Imagem 2">
            <a:extLst>
              <a:ext uri="{FF2B5EF4-FFF2-40B4-BE49-F238E27FC236}">
                <a16:creationId xmlns:a16="http://schemas.microsoft.com/office/drawing/2014/main" id="{F62BD56C-386A-4463-AEF0-7707B410090E}"/>
              </a:ext>
            </a:extLst>
          </p:cNvPr>
          <p:cNvPicPr>
            <a:picLocks noChangeAspect="1"/>
          </p:cNvPicPr>
          <p:nvPr userDrawn="1"/>
        </p:nvPicPr>
        <p:blipFill rotWithShape="1">
          <a:blip r:embed="rId3"/>
          <a:srcRect r="43577" b="-25726"/>
          <a:stretch/>
        </p:blipFill>
        <p:spPr>
          <a:xfrm>
            <a:off x="230341" y="4409737"/>
            <a:ext cx="817624" cy="316375"/>
          </a:xfrm>
          <a:prstGeom prst="rect">
            <a:avLst/>
          </a:prstGeom>
        </p:spPr>
      </p:pic>
      <p:sp>
        <p:nvSpPr>
          <p:cNvPr id="5" name="Espaço Reservado para Texto 4">
            <a:extLst>
              <a:ext uri="{FF2B5EF4-FFF2-40B4-BE49-F238E27FC236}">
                <a16:creationId xmlns:a16="http://schemas.microsoft.com/office/drawing/2014/main" id="{47C3291E-5E66-67B2-8DFF-F53443B838B4}"/>
              </a:ext>
            </a:extLst>
          </p:cNvPr>
          <p:cNvSpPr>
            <a:spLocks noGrp="1"/>
          </p:cNvSpPr>
          <p:nvPr>
            <p:ph type="body" sz="quarter" idx="13" hasCustomPrompt="1"/>
          </p:nvPr>
        </p:nvSpPr>
        <p:spPr>
          <a:xfrm>
            <a:off x="3056778" y="591670"/>
            <a:ext cx="5627594" cy="2532165"/>
          </a:xfrm>
        </p:spPr>
        <p:txBody>
          <a:bodyPr>
            <a:normAutofit/>
          </a:bodyPr>
          <a:lstStyle>
            <a:lvl1pPr marL="114300" indent="0">
              <a:buNone/>
              <a:defRPr sz="3200" b="0">
                <a:solidFill>
                  <a:schemeClr val="bg1"/>
                </a:solidFill>
                <a:latin typeface="Syncopate" panose="02000505000000020003" pitchFamily="2" charset="0"/>
              </a:defRPr>
            </a:lvl1pPr>
          </a:lstStyle>
          <a:p>
            <a:pPr lvl="0"/>
            <a:r>
              <a:rPr lang="pt-BR" dirty="0"/>
              <a:t>Clique para editar os estilos de texto mestres</a:t>
            </a:r>
          </a:p>
        </p:txBody>
      </p:sp>
      <p:sp>
        <p:nvSpPr>
          <p:cNvPr id="7" name="Espaço Reservado para Texto 6">
            <a:extLst>
              <a:ext uri="{FF2B5EF4-FFF2-40B4-BE49-F238E27FC236}">
                <a16:creationId xmlns:a16="http://schemas.microsoft.com/office/drawing/2014/main" id="{F25D7D21-20FF-7BB5-CC78-72904E535E5C}"/>
              </a:ext>
            </a:extLst>
          </p:cNvPr>
          <p:cNvSpPr>
            <a:spLocks noGrp="1"/>
          </p:cNvSpPr>
          <p:nvPr>
            <p:ph type="body" sz="quarter" idx="14"/>
          </p:nvPr>
        </p:nvSpPr>
        <p:spPr>
          <a:xfrm>
            <a:off x="3056778" y="3352137"/>
            <a:ext cx="5627594" cy="1562763"/>
          </a:xfrm>
        </p:spPr>
        <p:txBody>
          <a:bodyPr>
            <a:normAutofit/>
          </a:bodyPr>
          <a:lstStyle>
            <a:lvl1pPr marL="114300" indent="0" algn="r">
              <a:buNone/>
              <a:defRPr sz="2200">
                <a:solidFill>
                  <a:schemeClr val="bg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1744513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2FE4BB65-3CB6-F2BD-8B1A-5337B99757FC}"/>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Imagem 5" descr="Desenho de personagem de desenho animado&#10;&#10;Descrição gerada automaticamente com confiança média">
            <a:extLst>
              <a:ext uri="{FF2B5EF4-FFF2-40B4-BE49-F238E27FC236}">
                <a16:creationId xmlns:a16="http://schemas.microsoft.com/office/drawing/2014/main" id="{FA9E1560-A23A-F15F-E174-945CD8A09AB7}"/>
              </a:ext>
            </a:extLst>
          </p:cNvPr>
          <p:cNvPicPr>
            <a:picLocks noChangeAspect="1"/>
          </p:cNvPicPr>
          <p:nvPr userDrawn="1"/>
        </p:nvPicPr>
        <p:blipFill>
          <a:blip r:embed="rId3"/>
          <a:stretch>
            <a:fillRect/>
          </a:stretch>
        </p:blipFill>
        <p:spPr>
          <a:xfrm>
            <a:off x="293840" y="208494"/>
            <a:ext cx="1493526" cy="259355"/>
          </a:xfrm>
          <a:prstGeom prst="rect">
            <a:avLst/>
          </a:prstGeom>
        </p:spPr>
      </p:pic>
      <p:sp>
        <p:nvSpPr>
          <p:cNvPr id="9" name="Espaço Reservado para Texto 8">
            <a:extLst>
              <a:ext uri="{FF2B5EF4-FFF2-40B4-BE49-F238E27FC236}">
                <a16:creationId xmlns:a16="http://schemas.microsoft.com/office/drawing/2014/main" id="{3CF70932-7635-72E9-FF51-64535C615F42}"/>
              </a:ext>
            </a:extLst>
          </p:cNvPr>
          <p:cNvSpPr>
            <a:spLocks noGrp="1"/>
          </p:cNvSpPr>
          <p:nvPr>
            <p:ph type="body" sz="quarter" idx="13"/>
          </p:nvPr>
        </p:nvSpPr>
        <p:spPr>
          <a:xfrm>
            <a:off x="2212509" y="467849"/>
            <a:ext cx="3825875" cy="614362"/>
          </a:xfrm>
        </p:spPr>
        <p:txBody>
          <a:bodyPr>
            <a:noAutofit/>
          </a:bodyPr>
          <a:lstStyle>
            <a:lvl1pPr marL="114300" indent="0">
              <a:buNone/>
              <a:defRPr sz="2800" b="1">
                <a:solidFill>
                  <a:srgbClr val="04AF4B"/>
                </a:solidFill>
                <a:latin typeface="Syncopate" panose="02000505000000020003" pitchFamily="2" charset="0"/>
              </a:defRPr>
            </a:lvl1pPr>
          </a:lstStyle>
          <a:p>
            <a:pPr lvl="0"/>
            <a:r>
              <a:rPr lang="pt-BR" dirty="0"/>
              <a:t>Clique para editar os estilos de</a:t>
            </a:r>
          </a:p>
        </p:txBody>
      </p:sp>
      <p:sp>
        <p:nvSpPr>
          <p:cNvPr id="11" name="Espaço Reservado para Texto 10">
            <a:extLst>
              <a:ext uri="{FF2B5EF4-FFF2-40B4-BE49-F238E27FC236}">
                <a16:creationId xmlns:a16="http://schemas.microsoft.com/office/drawing/2014/main" id="{ABCBF4CF-5762-DF85-C155-04230433BB3F}"/>
              </a:ext>
            </a:extLst>
          </p:cNvPr>
          <p:cNvSpPr>
            <a:spLocks noGrp="1"/>
          </p:cNvSpPr>
          <p:nvPr>
            <p:ph type="body" sz="quarter" idx="14"/>
          </p:nvPr>
        </p:nvSpPr>
        <p:spPr>
          <a:xfrm>
            <a:off x="1344707" y="1479176"/>
            <a:ext cx="6535178" cy="2286000"/>
          </a:xfrm>
        </p:spPr>
        <p:txBody>
          <a:bodyPr>
            <a:normAutofit/>
          </a:bodyPr>
          <a:lstStyle>
            <a:lvl1pPr marL="114300" indent="0">
              <a:lnSpc>
                <a:spcPct val="100000"/>
              </a:lnSpc>
              <a:spcAft>
                <a:spcPts val="600"/>
              </a:spcAft>
              <a:buNone/>
              <a:defRPr sz="2800">
                <a:latin typeface="Inter" panose="02000503000000020004" pitchFamily="2" charset="0"/>
                <a:ea typeface="Inter" panose="02000503000000020004" pitchFamily="2" charset="0"/>
              </a:defRPr>
            </a:lvl1pPr>
          </a:lstStyle>
          <a:p>
            <a:pPr lvl="0"/>
            <a:r>
              <a:rPr lang="pt-BR" dirty="0"/>
              <a:t>Clique para editar os estilos de texto Mestres</a:t>
            </a:r>
          </a:p>
        </p:txBody>
      </p:sp>
      <p:sp>
        <p:nvSpPr>
          <p:cNvPr id="14" name="Espaço Reservado para Texto 13">
            <a:extLst>
              <a:ext uri="{FF2B5EF4-FFF2-40B4-BE49-F238E27FC236}">
                <a16:creationId xmlns:a16="http://schemas.microsoft.com/office/drawing/2014/main" id="{25D98A27-11D8-AB3C-C47E-108B323C34CC}"/>
              </a:ext>
            </a:extLst>
          </p:cNvPr>
          <p:cNvSpPr>
            <a:spLocks noGrp="1"/>
          </p:cNvSpPr>
          <p:nvPr>
            <p:ph type="body" sz="quarter" idx="15"/>
          </p:nvPr>
        </p:nvSpPr>
        <p:spPr>
          <a:xfrm>
            <a:off x="3079750" y="3940175"/>
            <a:ext cx="5243513" cy="987425"/>
          </a:xfrm>
        </p:spPr>
        <p:txBody>
          <a:bodyPr>
            <a:noAutofit/>
          </a:bodyPr>
          <a:lstStyle>
            <a:lvl1pPr marL="114300" indent="0">
              <a:lnSpc>
                <a:spcPct val="100000"/>
              </a:lnSpc>
              <a:buNone/>
              <a:defRPr sz="2800">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679109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7F22E3CD-7EDF-5A48-5334-38FC272D6D78}"/>
              </a:ext>
            </a:extLst>
          </p:cNvPr>
          <p:cNvPicPr>
            <a:picLocks noChangeAspect="1"/>
          </p:cNvPicPr>
          <p:nvPr userDrawn="1"/>
        </p:nvPicPr>
        <p:blipFill rotWithShape="1">
          <a:blip r:embed="rId2"/>
          <a:srcRect r="69190"/>
          <a:stretch/>
        </p:blipFill>
        <p:spPr>
          <a:xfrm>
            <a:off x="0" y="0"/>
            <a:ext cx="2541494" cy="5143500"/>
          </a:xfrm>
          <a:prstGeom prst="rect">
            <a:avLst/>
          </a:prstGeom>
        </p:spPr>
      </p:pic>
      <p:sp>
        <p:nvSpPr>
          <p:cNvPr id="4" name="Espaço Reservado para Texto 3">
            <a:extLst>
              <a:ext uri="{FF2B5EF4-FFF2-40B4-BE49-F238E27FC236}">
                <a16:creationId xmlns:a16="http://schemas.microsoft.com/office/drawing/2014/main" id="{6150A44F-3002-671B-8680-44FE521256A9}"/>
              </a:ext>
            </a:extLst>
          </p:cNvPr>
          <p:cNvSpPr>
            <a:spLocks noGrp="1"/>
          </p:cNvSpPr>
          <p:nvPr>
            <p:ph type="body" sz="quarter" idx="13"/>
          </p:nvPr>
        </p:nvSpPr>
        <p:spPr>
          <a:xfrm>
            <a:off x="2641600" y="262731"/>
            <a:ext cx="4243294" cy="592138"/>
          </a:xfrm>
        </p:spPr>
        <p:txBody>
          <a:bodyPr>
            <a:noAutofit/>
          </a:bodyPr>
          <a:lstStyle>
            <a:lvl1pPr marL="114300" indent="0" algn="l">
              <a:buNone/>
              <a:defRPr sz="2800" b="1">
                <a:solidFill>
                  <a:srgbClr val="04AF4B"/>
                </a:solidFill>
                <a:latin typeface="Syncopate" panose="02000505000000020003" pitchFamily="2" charset="0"/>
              </a:defRPr>
            </a:lvl1pPr>
          </a:lstStyle>
          <a:p>
            <a:pPr lvl="0"/>
            <a:r>
              <a:rPr lang="pt-BR" dirty="0"/>
              <a:t>Clique para editar</a:t>
            </a:r>
          </a:p>
        </p:txBody>
      </p:sp>
      <p:sp>
        <p:nvSpPr>
          <p:cNvPr id="6" name="Espaço Reservado para Texto 5">
            <a:extLst>
              <a:ext uri="{FF2B5EF4-FFF2-40B4-BE49-F238E27FC236}">
                <a16:creationId xmlns:a16="http://schemas.microsoft.com/office/drawing/2014/main" id="{5CC23896-A6AA-3E42-320B-0F14FD0A83E5}"/>
              </a:ext>
            </a:extLst>
          </p:cNvPr>
          <p:cNvSpPr>
            <a:spLocks noGrp="1"/>
          </p:cNvSpPr>
          <p:nvPr>
            <p:ph type="body" sz="quarter" idx="14"/>
          </p:nvPr>
        </p:nvSpPr>
        <p:spPr>
          <a:xfrm>
            <a:off x="2641600" y="1082675"/>
            <a:ext cx="6207125" cy="3502025"/>
          </a:xfrm>
        </p:spPr>
        <p:txBody>
          <a:bodyPr>
            <a:normAutofit/>
          </a:bodyPr>
          <a:lstStyle>
            <a:lvl1pPr marL="114300" indent="0">
              <a:lnSpc>
                <a:spcPct val="100000"/>
              </a:lnSpc>
              <a:spcAft>
                <a:spcPts val="600"/>
              </a:spcAft>
              <a:buNone/>
              <a:defRPr sz="2400">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7" name="Imagem 6" descr="Desenho de personagem de desenho animado&#10;&#10;Descrição gerada automaticamente com confiança média">
            <a:extLst>
              <a:ext uri="{FF2B5EF4-FFF2-40B4-BE49-F238E27FC236}">
                <a16:creationId xmlns:a16="http://schemas.microsoft.com/office/drawing/2014/main" id="{7926AFC4-6767-6CEC-5B09-CBC4AE303B65}"/>
              </a:ext>
            </a:extLst>
          </p:cNvPr>
          <p:cNvPicPr>
            <a:picLocks noChangeAspect="1"/>
          </p:cNvPicPr>
          <p:nvPr userDrawn="1"/>
        </p:nvPicPr>
        <p:blipFill>
          <a:blip r:embed="rId3"/>
          <a:stretch>
            <a:fillRect/>
          </a:stretch>
        </p:blipFill>
        <p:spPr>
          <a:xfrm>
            <a:off x="7355199" y="255494"/>
            <a:ext cx="1493526" cy="259355"/>
          </a:xfrm>
          <a:prstGeom prst="rect">
            <a:avLst/>
          </a:prstGeom>
        </p:spPr>
      </p:pic>
    </p:spTree>
    <p:extLst>
      <p:ext uri="{BB962C8B-B14F-4D97-AF65-F5344CB8AC3E}">
        <p14:creationId xmlns:p14="http://schemas.microsoft.com/office/powerpoint/2010/main" val="2552790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BD6E3481-6DB0-8909-07BA-001D5895171D}"/>
              </a:ext>
            </a:extLst>
          </p:cNvPr>
          <p:cNvPicPr>
            <a:picLocks noChangeAspect="1"/>
          </p:cNvPicPr>
          <p:nvPr userDrawn="1"/>
        </p:nvPicPr>
        <p:blipFill rotWithShape="1">
          <a:blip r:embed="rId2"/>
          <a:srcRect r="63949"/>
          <a:stretch/>
        </p:blipFill>
        <p:spPr>
          <a:xfrm>
            <a:off x="0" y="0"/>
            <a:ext cx="2973788" cy="5143500"/>
          </a:xfrm>
          <a:prstGeom prst="rect">
            <a:avLst/>
          </a:prstGeom>
        </p:spPr>
      </p:pic>
      <p:sp>
        <p:nvSpPr>
          <p:cNvPr id="4" name="Espaço Reservado para Texto 3">
            <a:extLst>
              <a:ext uri="{FF2B5EF4-FFF2-40B4-BE49-F238E27FC236}">
                <a16:creationId xmlns:a16="http://schemas.microsoft.com/office/drawing/2014/main" id="{CA934A2E-3AA9-F001-0E79-F73FBC13BC08}"/>
              </a:ext>
            </a:extLst>
          </p:cNvPr>
          <p:cNvSpPr>
            <a:spLocks noGrp="1"/>
          </p:cNvSpPr>
          <p:nvPr>
            <p:ph type="body" sz="quarter" idx="13"/>
          </p:nvPr>
        </p:nvSpPr>
        <p:spPr>
          <a:xfrm>
            <a:off x="2628900" y="249238"/>
            <a:ext cx="4450976" cy="623888"/>
          </a:xfrm>
        </p:spPr>
        <p:txBody>
          <a:bodyPr>
            <a:noAutofit/>
          </a:bodyPr>
          <a:lstStyle>
            <a:lvl1pPr marL="114300" indent="0" algn="l">
              <a:lnSpc>
                <a:spcPct val="100000"/>
              </a:lnSpc>
              <a:buNone/>
              <a:defRPr sz="2800" b="1">
                <a:solidFill>
                  <a:srgbClr val="FFC62C"/>
                </a:solidFill>
                <a:latin typeface="Syncopate" panose="02000505000000020003" pitchFamily="2" charset="0"/>
              </a:defRPr>
            </a:lvl1pPr>
          </a:lstStyle>
          <a:p>
            <a:pPr lvl="0"/>
            <a:r>
              <a:rPr lang="pt-BR" dirty="0"/>
              <a:t>Clique para editar os estilos de</a:t>
            </a:r>
          </a:p>
        </p:txBody>
      </p:sp>
      <p:sp>
        <p:nvSpPr>
          <p:cNvPr id="6" name="Espaço Reservado para Texto 5">
            <a:extLst>
              <a:ext uri="{FF2B5EF4-FFF2-40B4-BE49-F238E27FC236}">
                <a16:creationId xmlns:a16="http://schemas.microsoft.com/office/drawing/2014/main" id="{4EE35C34-0A26-F2BF-2749-434409CFBBD7}"/>
              </a:ext>
            </a:extLst>
          </p:cNvPr>
          <p:cNvSpPr>
            <a:spLocks noGrp="1"/>
          </p:cNvSpPr>
          <p:nvPr>
            <p:ph type="body" sz="quarter" idx="14"/>
          </p:nvPr>
        </p:nvSpPr>
        <p:spPr>
          <a:xfrm>
            <a:off x="2628900" y="1122363"/>
            <a:ext cx="6097588" cy="3540125"/>
          </a:xfrm>
        </p:spPr>
        <p:txBody>
          <a:bodyPr>
            <a:normAutofit/>
          </a:bodyPr>
          <a:lstStyle>
            <a:lvl1pPr>
              <a:lnSpc>
                <a:spcPct val="100000"/>
              </a:lnSpc>
              <a:spcAft>
                <a:spcPts val="600"/>
              </a:spcAft>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7" name="Imagem 6">
            <a:extLst>
              <a:ext uri="{FF2B5EF4-FFF2-40B4-BE49-F238E27FC236}">
                <a16:creationId xmlns:a16="http://schemas.microsoft.com/office/drawing/2014/main" id="{B1495648-DD78-9D54-6248-E2B3F82D06C7}"/>
              </a:ext>
            </a:extLst>
          </p:cNvPr>
          <p:cNvPicPr>
            <a:picLocks noChangeAspect="1"/>
          </p:cNvPicPr>
          <p:nvPr userDrawn="1"/>
        </p:nvPicPr>
        <p:blipFill>
          <a:blip r:embed="rId3"/>
          <a:stretch>
            <a:fillRect/>
          </a:stretch>
        </p:blipFill>
        <p:spPr>
          <a:xfrm>
            <a:off x="7474830" y="249238"/>
            <a:ext cx="1449094" cy="251639"/>
          </a:xfrm>
          <a:prstGeom prst="rect">
            <a:avLst/>
          </a:prstGeom>
        </p:spPr>
      </p:pic>
    </p:spTree>
    <p:extLst>
      <p:ext uri="{BB962C8B-B14F-4D97-AF65-F5344CB8AC3E}">
        <p14:creationId xmlns:p14="http://schemas.microsoft.com/office/powerpoint/2010/main" val="420007341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8658BE01-F1FE-E604-E5FD-CEFA9C4EB475}"/>
              </a:ext>
            </a:extLst>
          </p:cNvPr>
          <p:cNvPicPr>
            <a:picLocks noChangeAspect="1"/>
          </p:cNvPicPr>
          <p:nvPr userDrawn="1"/>
        </p:nvPicPr>
        <p:blipFill rotWithShape="1">
          <a:blip r:embed="rId2"/>
          <a:srcRect l="18852" t="18852"/>
          <a:stretch/>
        </p:blipFill>
        <p:spPr>
          <a:xfrm>
            <a:off x="0" y="0"/>
            <a:ext cx="9144001" cy="5143500"/>
          </a:xfrm>
          <a:prstGeom prst="rect">
            <a:avLst/>
          </a:prstGeom>
        </p:spPr>
      </p:pic>
      <p:sp>
        <p:nvSpPr>
          <p:cNvPr id="4" name="Espaço Reservado para Texto 3">
            <a:extLst>
              <a:ext uri="{FF2B5EF4-FFF2-40B4-BE49-F238E27FC236}">
                <a16:creationId xmlns:a16="http://schemas.microsoft.com/office/drawing/2014/main" id="{63CC38D6-6ABA-984E-BAAC-A28A28A2128A}"/>
              </a:ext>
            </a:extLst>
          </p:cNvPr>
          <p:cNvSpPr>
            <a:spLocks noGrp="1"/>
          </p:cNvSpPr>
          <p:nvPr>
            <p:ph type="body" sz="quarter" idx="13"/>
          </p:nvPr>
        </p:nvSpPr>
        <p:spPr>
          <a:xfrm>
            <a:off x="511735" y="760414"/>
            <a:ext cx="3327400" cy="725487"/>
          </a:xfrm>
        </p:spPr>
        <p:txBody>
          <a:bodyPr>
            <a:noAutofit/>
          </a:bodyPr>
          <a:lstStyle>
            <a:lvl1pPr marL="114300" indent="0" algn="ctr">
              <a:buNone/>
              <a:defRPr sz="2800" b="1">
                <a:solidFill>
                  <a:schemeClr val="bg1"/>
                </a:solidFill>
                <a:latin typeface="Syncopate" panose="02000505000000020003" pitchFamily="2" charset="0"/>
              </a:defRPr>
            </a:lvl1pPr>
          </a:lstStyle>
          <a:p>
            <a:pPr lvl="0"/>
            <a:r>
              <a:rPr lang="pt-BR" dirty="0"/>
              <a:t>Clique para editar os</a:t>
            </a:r>
          </a:p>
        </p:txBody>
      </p:sp>
      <p:sp>
        <p:nvSpPr>
          <p:cNvPr id="6" name="Espaço Reservado para Texto 5">
            <a:extLst>
              <a:ext uri="{FF2B5EF4-FFF2-40B4-BE49-F238E27FC236}">
                <a16:creationId xmlns:a16="http://schemas.microsoft.com/office/drawing/2014/main" id="{06EFF2DA-B7B0-3C1E-9EE3-C4B9C4D80EA3}"/>
              </a:ext>
            </a:extLst>
          </p:cNvPr>
          <p:cNvSpPr>
            <a:spLocks noGrp="1"/>
          </p:cNvSpPr>
          <p:nvPr>
            <p:ph type="body" sz="quarter" idx="14"/>
          </p:nvPr>
        </p:nvSpPr>
        <p:spPr>
          <a:xfrm>
            <a:off x="3677771" y="2474259"/>
            <a:ext cx="5224182" cy="2500966"/>
          </a:xfrm>
        </p:spPr>
        <p:txBody>
          <a:bodyPr>
            <a:normAutofit/>
          </a:bodyPr>
          <a:lstStyle>
            <a:lvl1pPr marL="114300" indent="0">
              <a:lnSpc>
                <a:spcPct val="100000"/>
              </a:lnSpc>
              <a:spcAft>
                <a:spcPts val="600"/>
              </a:spcAft>
              <a:buNone/>
              <a:defRPr sz="2800">
                <a:solidFill>
                  <a:schemeClr val="tx1"/>
                </a:solidFill>
                <a:latin typeface="Inter" panose="02000503000000020004" pitchFamily="2" charset="0"/>
                <a:ea typeface="Inter" panose="02000503000000020004" pitchFamily="2" charset="0"/>
              </a:defRPr>
            </a:lvl1pPr>
          </a:lstStyle>
          <a:p>
            <a:pPr lvl="0"/>
            <a:r>
              <a:rPr lang="pt-BR" dirty="0"/>
              <a:t>Clique para editar os estilos</a:t>
            </a:r>
          </a:p>
        </p:txBody>
      </p:sp>
      <p:pic>
        <p:nvPicPr>
          <p:cNvPr id="10" name="Imagem 9">
            <a:extLst>
              <a:ext uri="{FF2B5EF4-FFF2-40B4-BE49-F238E27FC236}">
                <a16:creationId xmlns:a16="http://schemas.microsoft.com/office/drawing/2014/main" id="{226AE4C3-529C-CAAE-4402-FBD5B60FE765}"/>
              </a:ext>
            </a:extLst>
          </p:cNvPr>
          <p:cNvPicPr>
            <a:picLocks noChangeAspect="1"/>
          </p:cNvPicPr>
          <p:nvPr userDrawn="1"/>
        </p:nvPicPr>
        <p:blipFill>
          <a:blip r:embed="rId3"/>
          <a:stretch>
            <a:fillRect/>
          </a:stretch>
        </p:blipFill>
        <p:spPr>
          <a:xfrm>
            <a:off x="7473841" y="257439"/>
            <a:ext cx="1449094" cy="251639"/>
          </a:xfrm>
          <a:prstGeom prst="rect">
            <a:avLst/>
          </a:prstGeom>
        </p:spPr>
      </p:pic>
    </p:spTree>
    <p:extLst>
      <p:ext uri="{BB962C8B-B14F-4D97-AF65-F5344CB8AC3E}">
        <p14:creationId xmlns:p14="http://schemas.microsoft.com/office/powerpoint/2010/main" val="442679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bg>
      <p:bgRef idx="1001">
        <a:schemeClr val="bg1"/>
      </p:bgRef>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916206" y="315347"/>
            <a:ext cx="5957047" cy="666288"/>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FC62C"/>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52475"/>
            <a:ext cx="4112381"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572000" y="1152475"/>
            <a:ext cx="4112382"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4C28084C-162E-F636-F64D-E9179FF35384}"/>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pic>
        <p:nvPicPr>
          <p:cNvPr id="4" name="Imagem 3">
            <a:extLst>
              <a:ext uri="{FF2B5EF4-FFF2-40B4-BE49-F238E27FC236}">
                <a16:creationId xmlns:a16="http://schemas.microsoft.com/office/drawing/2014/main" id="{9F378944-B164-2C27-560E-2DD640A8AD6A}"/>
              </a:ext>
            </a:extLst>
          </p:cNvPr>
          <p:cNvPicPr>
            <a:picLocks noChangeAspect="1"/>
          </p:cNvPicPr>
          <p:nvPr userDrawn="1"/>
        </p:nvPicPr>
        <p:blipFill>
          <a:blip r:embed="rId3"/>
          <a:stretch>
            <a:fillRect/>
          </a:stretch>
        </p:blipFill>
        <p:spPr>
          <a:xfrm>
            <a:off x="329985" y="269741"/>
            <a:ext cx="1449094" cy="251639"/>
          </a:xfrm>
          <a:prstGeom prst="rect">
            <a:avLst/>
          </a:prstGeom>
        </p:spPr>
      </p:pic>
    </p:spTree>
    <p:extLst>
      <p:ext uri="{BB962C8B-B14F-4D97-AF65-F5344CB8AC3E}">
        <p14:creationId xmlns:p14="http://schemas.microsoft.com/office/powerpoint/2010/main" val="281504672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a:off x="0" y="3427729"/>
            <a:ext cx="1185057" cy="1715770"/>
          </a:xfrm>
          <a:prstGeom prst="rect">
            <a:avLst/>
          </a:prstGeom>
        </p:spPr>
      </p:pic>
      <p:sp>
        <p:nvSpPr>
          <p:cNvPr id="21" name="Google Shape;21;p5"/>
          <p:cNvSpPr txBox="1">
            <a:spLocks noGrp="1"/>
          </p:cNvSpPr>
          <p:nvPr>
            <p:ph type="title"/>
          </p:nvPr>
        </p:nvSpPr>
        <p:spPr>
          <a:xfrm>
            <a:off x="311699" y="623147"/>
            <a:ext cx="4708960" cy="62576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81174"/>
            <a:ext cx="4708960" cy="3646978"/>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3" name="Imagem 2" descr="Desenho de personagem de desenho animado&#10;&#10;Descrição gerada automaticamente com confiança média">
            <a:extLst>
              <a:ext uri="{FF2B5EF4-FFF2-40B4-BE49-F238E27FC236}">
                <a16:creationId xmlns:a16="http://schemas.microsoft.com/office/drawing/2014/main" id="{7AC1B5D0-54E3-A5B1-D2A3-C4D8A04086D6}"/>
              </a:ext>
            </a:extLst>
          </p:cNvPr>
          <p:cNvPicPr>
            <a:picLocks noChangeAspect="1"/>
          </p:cNvPicPr>
          <p:nvPr userDrawn="1"/>
        </p:nvPicPr>
        <p:blipFill>
          <a:blip r:embed="rId3"/>
          <a:stretch>
            <a:fillRect/>
          </a:stretch>
        </p:blipFill>
        <p:spPr>
          <a:xfrm>
            <a:off x="182118" y="179830"/>
            <a:ext cx="1493526" cy="259355"/>
          </a:xfrm>
          <a:prstGeom prst="rect">
            <a:avLst/>
          </a:prstGeom>
        </p:spPr>
      </p:pic>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5143501" y="0"/>
            <a:ext cx="4000499" cy="5143499"/>
          </a:xfrm>
        </p:spPr>
        <p:txBody>
          <a:bodyPr/>
          <a:lstStyle/>
          <a:p>
            <a:endParaRPr lang="pt-BR"/>
          </a:p>
        </p:txBody>
      </p:sp>
    </p:spTree>
    <p:extLst>
      <p:ext uri="{BB962C8B-B14F-4D97-AF65-F5344CB8AC3E}">
        <p14:creationId xmlns:p14="http://schemas.microsoft.com/office/powerpoint/2010/main" val="417194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bg>
      <p:bgRef idx="1001">
        <a:schemeClr val="bg1"/>
      </p:bgRef>
    </p:bg>
    <p:spTree>
      <p:nvGrpSpPr>
        <p:cNvPr id="1" name="Shape 20"/>
        <p:cNvGrpSpPr/>
        <p:nvPr/>
      </p:nvGrpSpPr>
      <p:grpSpPr>
        <a:xfrm>
          <a:off x="0" y="0"/>
          <a:ext cx="0" cy="0"/>
          <a:chOff x="0" y="0"/>
          <a:chExt cx="0" cy="0"/>
        </a:xfrm>
      </p:grpSpPr>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a:off x="0" y="3427729"/>
            <a:ext cx="1185057" cy="1715770"/>
          </a:xfrm>
          <a:prstGeom prst="rect">
            <a:avLst/>
          </a:prstGeom>
        </p:spPr>
      </p:pic>
      <p:sp>
        <p:nvSpPr>
          <p:cNvPr id="21" name="Google Shape;21;p5"/>
          <p:cNvSpPr txBox="1">
            <a:spLocks noGrp="1"/>
          </p:cNvSpPr>
          <p:nvPr>
            <p:ph type="title"/>
          </p:nvPr>
        </p:nvSpPr>
        <p:spPr>
          <a:xfrm>
            <a:off x="311699" y="480284"/>
            <a:ext cx="4708960"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22829"/>
            <a:ext cx="4708960" cy="3705323"/>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5143500" y="0"/>
            <a:ext cx="4000499" cy="5143499"/>
          </a:xfrm>
        </p:spPr>
        <p:txBody>
          <a:bodyPr/>
          <a:lstStyle/>
          <a:p>
            <a:endParaRPr lang="pt-BR" dirty="0"/>
          </a:p>
        </p:txBody>
      </p:sp>
      <p:pic>
        <p:nvPicPr>
          <p:cNvPr id="2" name="Imagem 1">
            <a:extLst>
              <a:ext uri="{FF2B5EF4-FFF2-40B4-BE49-F238E27FC236}">
                <a16:creationId xmlns:a16="http://schemas.microsoft.com/office/drawing/2014/main" id="{6AD04EBD-4EF6-9383-6ED0-6B4E46C842D1}"/>
              </a:ext>
            </a:extLst>
          </p:cNvPr>
          <p:cNvPicPr>
            <a:picLocks noChangeAspect="1"/>
          </p:cNvPicPr>
          <p:nvPr userDrawn="1"/>
        </p:nvPicPr>
        <p:blipFill>
          <a:blip r:embed="rId3"/>
          <a:stretch>
            <a:fillRect/>
          </a:stretch>
        </p:blipFill>
        <p:spPr>
          <a:xfrm>
            <a:off x="213417" y="164937"/>
            <a:ext cx="1449094" cy="251639"/>
          </a:xfrm>
          <a:prstGeom prst="rect">
            <a:avLst/>
          </a:prstGeom>
        </p:spPr>
      </p:pic>
    </p:spTree>
    <p:extLst>
      <p:ext uri="{BB962C8B-B14F-4D97-AF65-F5344CB8AC3E}">
        <p14:creationId xmlns:p14="http://schemas.microsoft.com/office/powerpoint/2010/main" val="56712681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5"/>
          <p:cNvSpPr txBox="1">
            <a:spLocks noGrp="1"/>
          </p:cNvSpPr>
          <p:nvPr>
            <p:ph type="body" idx="1"/>
          </p:nvPr>
        </p:nvSpPr>
        <p:spPr>
          <a:xfrm>
            <a:off x="4208156" y="1067932"/>
            <a:ext cx="4552603" cy="3595285"/>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sp>
        <p:nvSpPr>
          <p:cNvPr id="21" name="Google Shape;21;p5"/>
          <p:cNvSpPr txBox="1">
            <a:spLocks noGrp="1"/>
          </p:cNvSpPr>
          <p:nvPr>
            <p:ph type="title"/>
          </p:nvPr>
        </p:nvSpPr>
        <p:spPr>
          <a:xfrm>
            <a:off x="4208156" y="283483"/>
            <a:ext cx="3860079"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3" name="Imagem 2" descr="Desenho de personagem de desenho animado&#10;&#10;Descrição gerada automaticamente com confiança média">
            <a:extLst>
              <a:ext uri="{FF2B5EF4-FFF2-40B4-BE49-F238E27FC236}">
                <a16:creationId xmlns:a16="http://schemas.microsoft.com/office/drawing/2014/main" id="{7AC1B5D0-54E3-A5B1-D2A3-C4D8A04086D6}"/>
              </a:ext>
            </a:extLst>
          </p:cNvPr>
          <p:cNvPicPr>
            <a:picLocks noChangeAspect="1"/>
          </p:cNvPicPr>
          <p:nvPr userDrawn="1"/>
        </p:nvPicPr>
        <p:blipFill>
          <a:blip r:embed="rId3"/>
          <a:stretch>
            <a:fillRect/>
          </a:stretch>
        </p:blipFill>
        <p:spPr>
          <a:xfrm>
            <a:off x="246188" y="149884"/>
            <a:ext cx="1493526" cy="259355"/>
          </a:xfrm>
          <a:prstGeom prst="rect">
            <a:avLst/>
          </a:prstGeom>
        </p:spPr>
      </p:pic>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0" y="0"/>
            <a:ext cx="4000499" cy="5143499"/>
          </a:xfrm>
        </p:spPr>
        <p:txBody>
          <a:bodyPr/>
          <a:lstStyle/>
          <a:p>
            <a:endParaRPr lang="pt-BR" dirty="0"/>
          </a:p>
        </p:txBody>
      </p:sp>
    </p:spTree>
    <p:extLst>
      <p:ext uri="{BB962C8B-B14F-4D97-AF65-F5344CB8AC3E}">
        <p14:creationId xmlns:p14="http://schemas.microsoft.com/office/powerpoint/2010/main" val="2005876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bg>
      <p:bgRef idx="1001">
        <a:schemeClr val="bg1"/>
      </p:bgRef>
    </p:bg>
    <p:spTree>
      <p:nvGrpSpPr>
        <p:cNvPr id="1" name="Shape 20"/>
        <p:cNvGrpSpPr/>
        <p:nvPr/>
      </p:nvGrpSpPr>
      <p:grpSpPr>
        <a:xfrm>
          <a:off x="0" y="0"/>
          <a:ext cx="0" cy="0"/>
          <a:chOff x="0" y="0"/>
          <a:chExt cx="0" cy="0"/>
        </a:xfrm>
      </p:grpSpPr>
      <p:sp>
        <p:nvSpPr>
          <p:cNvPr id="22" name="Google Shape;22;p5"/>
          <p:cNvSpPr txBox="1">
            <a:spLocks noGrp="1"/>
          </p:cNvSpPr>
          <p:nvPr>
            <p:ph type="body" idx="1"/>
          </p:nvPr>
        </p:nvSpPr>
        <p:spPr>
          <a:xfrm>
            <a:off x="4208156" y="1062318"/>
            <a:ext cx="4579497" cy="3611951"/>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sp>
        <p:nvSpPr>
          <p:cNvPr id="21" name="Google Shape;21;p5"/>
          <p:cNvSpPr txBox="1">
            <a:spLocks noGrp="1"/>
          </p:cNvSpPr>
          <p:nvPr>
            <p:ph type="title"/>
          </p:nvPr>
        </p:nvSpPr>
        <p:spPr>
          <a:xfrm>
            <a:off x="4208156" y="256075"/>
            <a:ext cx="3880250"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8970" y="1"/>
            <a:ext cx="4000499" cy="5143499"/>
          </a:xfrm>
        </p:spPr>
        <p:txBody>
          <a:bodyPr/>
          <a:lstStyle/>
          <a:p>
            <a:endParaRPr lang="pt-BR" dirty="0"/>
          </a:p>
        </p:txBody>
      </p:sp>
      <p:pic>
        <p:nvPicPr>
          <p:cNvPr id="2" name="Imagem 1">
            <a:extLst>
              <a:ext uri="{FF2B5EF4-FFF2-40B4-BE49-F238E27FC236}">
                <a16:creationId xmlns:a16="http://schemas.microsoft.com/office/drawing/2014/main" id="{E8DEAA73-9F98-B78D-FA9C-6477496D6290}"/>
              </a:ext>
            </a:extLst>
          </p:cNvPr>
          <p:cNvPicPr>
            <a:picLocks noChangeAspect="1"/>
          </p:cNvPicPr>
          <p:nvPr userDrawn="1"/>
        </p:nvPicPr>
        <p:blipFill>
          <a:blip r:embed="rId3"/>
          <a:stretch>
            <a:fillRect/>
          </a:stretch>
        </p:blipFill>
        <p:spPr>
          <a:xfrm>
            <a:off x="5942330" y="4734197"/>
            <a:ext cx="1449094" cy="251639"/>
          </a:xfrm>
          <a:prstGeom prst="rect">
            <a:avLst/>
          </a:prstGeom>
        </p:spPr>
      </p:pic>
    </p:spTree>
    <p:extLst>
      <p:ext uri="{BB962C8B-B14F-4D97-AF65-F5344CB8AC3E}">
        <p14:creationId xmlns:p14="http://schemas.microsoft.com/office/powerpoint/2010/main" val="7219922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BD6E3481-6DB0-8909-07BA-001D5895171D}"/>
              </a:ext>
            </a:extLst>
          </p:cNvPr>
          <p:cNvPicPr>
            <a:picLocks noChangeAspect="1"/>
          </p:cNvPicPr>
          <p:nvPr userDrawn="1"/>
        </p:nvPicPr>
        <p:blipFill rotWithShape="1">
          <a:blip r:embed="rId2"/>
          <a:srcRect r="63949"/>
          <a:stretch/>
        </p:blipFill>
        <p:spPr>
          <a:xfrm>
            <a:off x="0" y="0"/>
            <a:ext cx="2973788" cy="5143500"/>
          </a:xfrm>
          <a:prstGeom prst="rect">
            <a:avLst/>
          </a:prstGeom>
        </p:spPr>
      </p:pic>
      <p:sp>
        <p:nvSpPr>
          <p:cNvPr id="4" name="Espaço Reservado para Texto 3">
            <a:extLst>
              <a:ext uri="{FF2B5EF4-FFF2-40B4-BE49-F238E27FC236}">
                <a16:creationId xmlns:a16="http://schemas.microsoft.com/office/drawing/2014/main" id="{CA934A2E-3AA9-F001-0E79-F73FBC13BC08}"/>
              </a:ext>
            </a:extLst>
          </p:cNvPr>
          <p:cNvSpPr>
            <a:spLocks noGrp="1"/>
          </p:cNvSpPr>
          <p:nvPr>
            <p:ph type="body" sz="quarter" idx="13"/>
          </p:nvPr>
        </p:nvSpPr>
        <p:spPr>
          <a:xfrm>
            <a:off x="2628900" y="249238"/>
            <a:ext cx="4450976" cy="623888"/>
          </a:xfrm>
        </p:spPr>
        <p:txBody>
          <a:bodyPr>
            <a:noAutofit/>
          </a:bodyPr>
          <a:lstStyle>
            <a:lvl1pPr marL="114300" indent="0" algn="l">
              <a:lnSpc>
                <a:spcPct val="100000"/>
              </a:lnSpc>
              <a:buNone/>
              <a:defRPr sz="2800" b="1">
                <a:solidFill>
                  <a:srgbClr val="FFC62C"/>
                </a:solidFill>
                <a:latin typeface="Syncopate" panose="02000505000000020003" pitchFamily="2" charset="0"/>
              </a:defRPr>
            </a:lvl1pPr>
          </a:lstStyle>
          <a:p>
            <a:pPr lvl="0"/>
            <a:r>
              <a:rPr lang="pt-BR" dirty="0"/>
              <a:t>Clique para editar os estilos de</a:t>
            </a:r>
          </a:p>
        </p:txBody>
      </p:sp>
      <p:sp>
        <p:nvSpPr>
          <p:cNvPr id="6" name="Espaço Reservado para Texto 5">
            <a:extLst>
              <a:ext uri="{FF2B5EF4-FFF2-40B4-BE49-F238E27FC236}">
                <a16:creationId xmlns:a16="http://schemas.microsoft.com/office/drawing/2014/main" id="{4EE35C34-0A26-F2BF-2749-434409CFBBD7}"/>
              </a:ext>
            </a:extLst>
          </p:cNvPr>
          <p:cNvSpPr>
            <a:spLocks noGrp="1"/>
          </p:cNvSpPr>
          <p:nvPr>
            <p:ph type="body" sz="quarter" idx="14"/>
          </p:nvPr>
        </p:nvSpPr>
        <p:spPr>
          <a:xfrm>
            <a:off x="2628900" y="1122363"/>
            <a:ext cx="6097588" cy="3540125"/>
          </a:xfrm>
        </p:spPr>
        <p:txBody>
          <a:bodyPr>
            <a:normAutofit/>
          </a:bodyPr>
          <a:lstStyle>
            <a:lvl1pPr>
              <a:lnSpc>
                <a:spcPct val="100000"/>
              </a:lnSpc>
              <a:spcAft>
                <a:spcPts val="600"/>
              </a:spcAft>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7" name="Imagem 6">
            <a:extLst>
              <a:ext uri="{FF2B5EF4-FFF2-40B4-BE49-F238E27FC236}">
                <a16:creationId xmlns:a16="http://schemas.microsoft.com/office/drawing/2014/main" id="{B1495648-DD78-9D54-6248-E2B3F82D06C7}"/>
              </a:ext>
            </a:extLst>
          </p:cNvPr>
          <p:cNvPicPr>
            <a:picLocks noChangeAspect="1"/>
          </p:cNvPicPr>
          <p:nvPr userDrawn="1"/>
        </p:nvPicPr>
        <p:blipFill>
          <a:blip r:embed="rId3"/>
          <a:stretch>
            <a:fillRect/>
          </a:stretch>
        </p:blipFill>
        <p:spPr>
          <a:xfrm>
            <a:off x="7474830" y="249238"/>
            <a:ext cx="1449094" cy="251639"/>
          </a:xfrm>
          <a:prstGeom prst="rect">
            <a:avLst/>
          </a:prstGeom>
        </p:spPr>
      </p:pic>
    </p:spTree>
    <p:extLst>
      <p:ext uri="{BB962C8B-B14F-4D97-AF65-F5344CB8AC3E}">
        <p14:creationId xmlns:p14="http://schemas.microsoft.com/office/powerpoint/2010/main" val="291223478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4" name="Imagem 3">
            <a:extLst>
              <a:ext uri="{FF2B5EF4-FFF2-40B4-BE49-F238E27FC236}">
                <a16:creationId xmlns:a16="http://schemas.microsoft.com/office/drawing/2014/main" id="{8F200864-6261-43C4-A4BF-69930F38A1FD}"/>
              </a:ext>
            </a:extLst>
          </p:cNvPr>
          <p:cNvPicPr>
            <a:picLocks noChangeAspect="1"/>
          </p:cNvPicPr>
          <p:nvPr userDrawn="1"/>
        </p:nvPicPr>
        <p:blipFill rotWithShape="1">
          <a:blip r:embed="rId2"/>
          <a:srcRect r="63949" b="16291"/>
          <a:stretch/>
        </p:blipFill>
        <p:spPr>
          <a:xfrm>
            <a:off x="0" y="3239461"/>
            <a:ext cx="1315092" cy="1904039"/>
          </a:xfrm>
          <a:prstGeom prst="rect">
            <a:avLst/>
          </a:prstGeom>
        </p:spPr>
      </p:pic>
      <p:pic>
        <p:nvPicPr>
          <p:cNvPr id="5" name="Imagem 4" descr="Desenho de personagem de desenho animado&#10;&#10;Descrição gerada automaticamente com confiança média">
            <a:extLst>
              <a:ext uri="{FF2B5EF4-FFF2-40B4-BE49-F238E27FC236}">
                <a16:creationId xmlns:a16="http://schemas.microsoft.com/office/drawing/2014/main" id="{0AF22357-DDD5-63AD-958B-349DE2717204}"/>
              </a:ext>
            </a:extLst>
          </p:cNvPr>
          <p:cNvPicPr>
            <a:picLocks noChangeAspect="1"/>
          </p:cNvPicPr>
          <p:nvPr userDrawn="1"/>
        </p:nvPicPr>
        <p:blipFill>
          <a:blip r:embed="rId3"/>
          <a:stretch>
            <a:fillRect/>
          </a:stretch>
        </p:blipFill>
        <p:spPr>
          <a:xfrm>
            <a:off x="7416866" y="154190"/>
            <a:ext cx="1493526" cy="259355"/>
          </a:xfrm>
          <a:prstGeom prst="rect">
            <a:avLst/>
          </a:prstGeom>
        </p:spPr>
      </p:pic>
      <p:sp>
        <p:nvSpPr>
          <p:cNvPr id="7" name="Espaço Reservado para Texto 6">
            <a:extLst>
              <a:ext uri="{FF2B5EF4-FFF2-40B4-BE49-F238E27FC236}">
                <a16:creationId xmlns:a16="http://schemas.microsoft.com/office/drawing/2014/main" id="{A566C3F3-F0AD-1EBB-9611-4567A054AF93}"/>
              </a:ext>
            </a:extLst>
          </p:cNvPr>
          <p:cNvSpPr>
            <a:spLocks noGrp="1"/>
          </p:cNvSpPr>
          <p:nvPr>
            <p:ph type="body" sz="quarter" idx="13"/>
          </p:nvPr>
        </p:nvSpPr>
        <p:spPr>
          <a:xfrm>
            <a:off x="1822076" y="284163"/>
            <a:ext cx="4961312" cy="5762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 os estilos de texto</a:t>
            </a:r>
          </a:p>
        </p:txBody>
      </p:sp>
      <p:sp>
        <p:nvSpPr>
          <p:cNvPr id="9" name="Espaço Reservado para Texto 8">
            <a:extLst>
              <a:ext uri="{FF2B5EF4-FFF2-40B4-BE49-F238E27FC236}">
                <a16:creationId xmlns:a16="http://schemas.microsoft.com/office/drawing/2014/main" id="{A3411599-DDDF-05DB-FDA5-C39C27BF10A5}"/>
              </a:ext>
            </a:extLst>
          </p:cNvPr>
          <p:cNvSpPr>
            <a:spLocks noGrp="1"/>
          </p:cNvSpPr>
          <p:nvPr>
            <p:ph type="body" sz="quarter" idx="14"/>
          </p:nvPr>
        </p:nvSpPr>
        <p:spPr>
          <a:xfrm>
            <a:off x="1822076" y="1103313"/>
            <a:ext cx="6945687" cy="3756025"/>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spTree>
    <p:extLst>
      <p:ext uri="{BB962C8B-B14F-4D97-AF65-F5344CB8AC3E}">
        <p14:creationId xmlns:p14="http://schemas.microsoft.com/office/powerpoint/2010/main" val="2705537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4" name="Imagem 3">
            <a:extLst>
              <a:ext uri="{FF2B5EF4-FFF2-40B4-BE49-F238E27FC236}">
                <a16:creationId xmlns:a16="http://schemas.microsoft.com/office/drawing/2014/main" id="{8F200864-6261-43C4-A4BF-69930F38A1FD}"/>
              </a:ext>
            </a:extLst>
          </p:cNvPr>
          <p:cNvPicPr>
            <a:picLocks noChangeAspect="1"/>
          </p:cNvPicPr>
          <p:nvPr userDrawn="1"/>
        </p:nvPicPr>
        <p:blipFill rotWithShape="1">
          <a:blip r:embed="rId2"/>
          <a:srcRect r="63949" b="16291"/>
          <a:stretch/>
        </p:blipFill>
        <p:spPr>
          <a:xfrm>
            <a:off x="0" y="1820189"/>
            <a:ext cx="2295362" cy="3323311"/>
          </a:xfrm>
          <a:prstGeom prst="rect">
            <a:avLst/>
          </a:prstGeom>
        </p:spPr>
      </p:pic>
      <p:sp>
        <p:nvSpPr>
          <p:cNvPr id="7" name="Espaço Reservado para Texto 6">
            <a:extLst>
              <a:ext uri="{FF2B5EF4-FFF2-40B4-BE49-F238E27FC236}">
                <a16:creationId xmlns:a16="http://schemas.microsoft.com/office/drawing/2014/main" id="{A566C3F3-F0AD-1EBB-9611-4567A054AF93}"/>
              </a:ext>
            </a:extLst>
          </p:cNvPr>
          <p:cNvSpPr>
            <a:spLocks noGrp="1"/>
          </p:cNvSpPr>
          <p:nvPr>
            <p:ph type="body" sz="quarter" idx="13"/>
          </p:nvPr>
        </p:nvSpPr>
        <p:spPr>
          <a:xfrm>
            <a:off x="1822076" y="284163"/>
            <a:ext cx="4961312" cy="5762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 os estilos de texto</a:t>
            </a:r>
          </a:p>
        </p:txBody>
      </p:sp>
      <p:sp>
        <p:nvSpPr>
          <p:cNvPr id="9" name="Espaço Reservado para Texto 8">
            <a:extLst>
              <a:ext uri="{FF2B5EF4-FFF2-40B4-BE49-F238E27FC236}">
                <a16:creationId xmlns:a16="http://schemas.microsoft.com/office/drawing/2014/main" id="{A3411599-DDDF-05DB-FDA5-C39C27BF10A5}"/>
              </a:ext>
            </a:extLst>
          </p:cNvPr>
          <p:cNvSpPr>
            <a:spLocks noGrp="1"/>
          </p:cNvSpPr>
          <p:nvPr>
            <p:ph type="body" sz="quarter" idx="14"/>
          </p:nvPr>
        </p:nvSpPr>
        <p:spPr>
          <a:xfrm>
            <a:off x="1822076" y="1103313"/>
            <a:ext cx="6945687" cy="3756025"/>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 Mestres</a:t>
            </a:r>
          </a:p>
        </p:txBody>
      </p:sp>
      <p:pic>
        <p:nvPicPr>
          <p:cNvPr id="2" name="Imagem 1">
            <a:extLst>
              <a:ext uri="{FF2B5EF4-FFF2-40B4-BE49-F238E27FC236}">
                <a16:creationId xmlns:a16="http://schemas.microsoft.com/office/drawing/2014/main" id="{3CAF841C-1953-58BB-EE99-609D703A3A79}"/>
              </a:ext>
            </a:extLst>
          </p:cNvPr>
          <p:cNvPicPr>
            <a:picLocks noChangeAspect="1"/>
          </p:cNvPicPr>
          <p:nvPr userDrawn="1"/>
        </p:nvPicPr>
        <p:blipFill>
          <a:blip r:embed="rId3"/>
          <a:stretch>
            <a:fillRect/>
          </a:stretch>
        </p:blipFill>
        <p:spPr>
          <a:xfrm>
            <a:off x="7506144" y="158342"/>
            <a:ext cx="1449094" cy="251639"/>
          </a:xfrm>
          <a:prstGeom prst="rect">
            <a:avLst/>
          </a:prstGeom>
        </p:spPr>
      </p:pic>
    </p:spTree>
    <p:extLst>
      <p:ext uri="{BB962C8B-B14F-4D97-AF65-F5344CB8AC3E}">
        <p14:creationId xmlns:p14="http://schemas.microsoft.com/office/powerpoint/2010/main" val="70737304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pic>
        <p:nvPicPr>
          <p:cNvPr id="3" name="Imagem 2" descr="Desenho de personagem de desenho animado&#10;&#10;Descrição gerada automaticamente com confiança média">
            <a:extLst>
              <a:ext uri="{FF2B5EF4-FFF2-40B4-BE49-F238E27FC236}">
                <a16:creationId xmlns:a16="http://schemas.microsoft.com/office/drawing/2014/main" id="{975B4EDE-4DFD-654D-5058-BBEAE3AA4357}"/>
              </a:ext>
            </a:extLst>
          </p:cNvPr>
          <p:cNvPicPr>
            <a:picLocks noChangeAspect="1"/>
          </p:cNvPicPr>
          <p:nvPr userDrawn="1"/>
        </p:nvPicPr>
        <p:blipFill>
          <a:blip r:embed="rId4"/>
          <a:stretch>
            <a:fillRect/>
          </a:stretch>
        </p:blipFill>
        <p:spPr>
          <a:xfrm>
            <a:off x="195796" y="154190"/>
            <a:ext cx="1493526" cy="259355"/>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2326341" y="154190"/>
            <a:ext cx="3845859" cy="6016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a:t>
            </a:r>
          </a:p>
        </p:txBody>
      </p:sp>
      <p:sp>
        <p:nvSpPr>
          <p:cNvPr id="7" name="Espaço Reservado para Texto 6">
            <a:extLst>
              <a:ext uri="{FF2B5EF4-FFF2-40B4-BE49-F238E27FC236}">
                <a16:creationId xmlns:a16="http://schemas.microsoft.com/office/drawing/2014/main" id="{B2AD0D35-12A2-7AF1-2E42-206C06248E55}"/>
              </a:ext>
            </a:extLst>
          </p:cNvPr>
          <p:cNvSpPr>
            <a:spLocks noGrp="1"/>
          </p:cNvSpPr>
          <p:nvPr>
            <p:ph type="body" sz="quarter" idx="14"/>
          </p:nvPr>
        </p:nvSpPr>
        <p:spPr>
          <a:xfrm>
            <a:off x="322730" y="1035424"/>
            <a:ext cx="4989046" cy="3892176"/>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a:t>
            </a:r>
          </a:p>
        </p:txBody>
      </p:sp>
    </p:spTree>
    <p:extLst>
      <p:ext uri="{BB962C8B-B14F-4D97-AF65-F5344CB8AC3E}">
        <p14:creationId xmlns:p14="http://schemas.microsoft.com/office/powerpoint/2010/main" val="307960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2326341" y="154190"/>
            <a:ext cx="3845859" cy="601662"/>
          </a:xfrm>
        </p:spPr>
        <p:txBody>
          <a:bodyPr>
            <a:noAutofit/>
          </a:bodyPr>
          <a:lstStyle>
            <a:lvl1pPr marL="114300" indent="0">
              <a:buNone/>
              <a:defRPr sz="2800" b="1">
                <a:solidFill>
                  <a:srgbClr val="F16122"/>
                </a:solidFill>
                <a:latin typeface="Syncopate" panose="02000505000000020003" pitchFamily="2" charset="0"/>
              </a:defRPr>
            </a:lvl1pPr>
          </a:lstStyle>
          <a:p>
            <a:pPr lvl="0"/>
            <a:r>
              <a:rPr lang="pt-BR" dirty="0"/>
              <a:t>Clique para editar</a:t>
            </a:r>
          </a:p>
        </p:txBody>
      </p:sp>
      <p:sp>
        <p:nvSpPr>
          <p:cNvPr id="7" name="Espaço Reservado para Texto 6">
            <a:extLst>
              <a:ext uri="{FF2B5EF4-FFF2-40B4-BE49-F238E27FC236}">
                <a16:creationId xmlns:a16="http://schemas.microsoft.com/office/drawing/2014/main" id="{B2AD0D35-12A2-7AF1-2E42-206C06248E55}"/>
              </a:ext>
            </a:extLst>
          </p:cNvPr>
          <p:cNvSpPr>
            <a:spLocks noGrp="1"/>
          </p:cNvSpPr>
          <p:nvPr>
            <p:ph type="body" sz="quarter" idx="14"/>
          </p:nvPr>
        </p:nvSpPr>
        <p:spPr>
          <a:xfrm>
            <a:off x="322730" y="1035424"/>
            <a:ext cx="4989046" cy="3892176"/>
          </a:xfrm>
        </p:spPr>
        <p:txBody>
          <a:bodyPr>
            <a:normAutofit/>
          </a:bodyPr>
          <a:lstStyle>
            <a:lvl1pPr marL="114300" indent="0">
              <a:lnSpc>
                <a:spcPct val="100000"/>
              </a:lnSpc>
              <a:spcAft>
                <a:spcPts val="600"/>
              </a:spcAft>
              <a:buNone/>
              <a:defRPr sz="2400">
                <a:solidFill>
                  <a:schemeClr val="tx1"/>
                </a:solidFill>
                <a:latin typeface="Inter" panose="02000503000000020004" pitchFamily="2" charset="0"/>
                <a:ea typeface="Inter" panose="02000503000000020004" pitchFamily="2" charset="0"/>
              </a:defRPr>
            </a:lvl1pPr>
          </a:lstStyle>
          <a:p>
            <a:pPr lvl="0"/>
            <a:r>
              <a:rPr lang="pt-BR" dirty="0"/>
              <a:t>Clique para editar os estilos de texto</a:t>
            </a:r>
          </a:p>
        </p:txBody>
      </p:sp>
      <p:pic>
        <p:nvPicPr>
          <p:cNvPr id="4" name="Imagem 3">
            <a:extLst>
              <a:ext uri="{FF2B5EF4-FFF2-40B4-BE49-F238E27FC236}">
                <a16:creationId xmlns:a16="http://schemas.microsoft.com/office/drawing/2014/main" id="{FC60D6D1-C869-827B-38B1-AD4237F40429}"/>
              </a:ext>
            </a:extLst>
          </p:cNvPr>
          <p:cNvPicPr>
            <a:picLocks noChangeAspect="1"/>
          </p:cNvPicPr>
          <p:nvPr userDrawn="1"/>
        </p:nvPicPr>
        <p:blipFill>
          <a:blip r:embed="rId4"/>
          <a:stretch>
            <a:fillRect/>
          </a:stretch>
        </p:blipFill>
        <p:spPr>
          <a:xfrm>
            <a:off x="204391" y="154190"/>
            <a:ext cx="1449094" cy="251639"/>
          </a:xfrm>
          <a:prstGeom prst="rect">
            <a:avLst/>
          </a:prstGeom>
        </p:spPr>
      </p:pic>
    </p:spTree>
    <p:extLst>
      <p:ext uri="{BB962C8B-B14F-4D97-AF65-F5344CB8AC3E}">
        <p14:creationId xmlns:p14="http://schemas.microsoft.com/office/powerpoint/2010/main" val="418470243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72139E64-306B-CE32-946F-4D6B42D545E6}"/>
              </a:ext>
            </a:extLst>
          </p:cNvPr>
          <p:cNvPicPr>
            <a:picLocks noChangeAspect="1"/>
          </p:cNvPicPr>
          <p:nvPr userDrawn="1"/>
        </p:nvPicPr>
        <p:blipFill rotWithShape="1">
          <a:blip r:embed="rId2"/>
          <a:srcRect l="18703" t="18703"/>
          <a:stretch/>
        </p:blipFill>
        <p:spPr>
          <a:xfrm>
            <a:off x="0" y="0"/>
            <a:ext cx="9144000" cy="5143500"/>
          </a:xfrm>
          <a:prstGeom prst="rect">
            <a:avLst/>
          </a:prstGeom>
        </p:spPr>
      </p:pic>
      <p:pic>
        <p:nvPicPr>
          <p:cNvPr id="4" name="Imagem 3">
            <a:extLst>
              <a:ext uri="{FF2B5EF4-FFF2-40B4-BE49-F238E27FC236}">
                <a16:creationId xmlns:a16="http://schemas.microsoft.com/office/drawing/2014/main" id="{CD80FB1B-5F44-11D1-4D9B-E72A95B4E24E}"/>
              </a:ext>
            </a:extLst>
          </p:cNvPr>
          <p:cNvPicPr>
            <a:picLocks noChangeAspect="1"/>
          </p:cNvPicPr>
          <p:nvPr userDrawn="1"/>
        </p:nvPicPr>
        <p:blipFill>
          <a:blip r:embed="rId3"/>
          <a:stretch>
            <a:fillRect/>
          </a:stretch>
        </p:blipFill>
        <p:spPr>
          <a:xfrm>
            <a:off x="7512867" y="221425"/>
            <a:ext cx="1449094" cy="251639"/>
          </a:xfrm>
          <a:prstGeom prst="rect">
            <a:avLst/>
          </a:prstGeom>
        </p:spPr>
      </p:pic>
      <p:sp>
        <p:nvSpPr>
          <p:cNvPr id="6" name="Espaço Reservado para Texto 5">
            <a:extLst>
              <a:ext uri="{FF2B5EF4-FFF2-40B4-BE49-F238E27FC236}">
                <a16:creationId xmlns:a16="http://schemas.microsoft.com/office/drawing/2014/main" id="{27FD89D2-182F-F7E1-5A36-AD558288DAEE}"/>
              </a:ext>
            </a:extLst>
          </p:cNvPr>
          <p:cNvSpPr>
            <a:spLocks noGrp="1"/>
          </p:cNvSpPr>
          <p:nvPr>
            <p:ph type="body" sz="quarter" idx="13"/>
          </p:nvPr>
        </p:nvSpPr>
        <p:spPr>
          <a:xfrm>
            <a:off x="719231" y="664976"/>
            <a:ext cx="2824163" cy="612775"/>
          </a:xfrm>
        </p:spPr>
        <p:txBody>
          <a:bodyPr>
            <a:noAutofit/>
          </a:bodyPr>
          <a:lstStyle>
            <a:lvl1pPr marL="114300" indent="0">
              <a:buNone/>
              <a:defRPr sz="2800" b="1">
                <a:solidFill>
                  <a:schemeClr val="tx1"/>
                </a:solidFill>
                <a:latin typeface="Syncopate" panose="02000505000000020003" pitchFamily="2" charset="0"/>
              </a:defRPr>
            </a:lvl1pPr>
          </a:lstStyle>
          <a:p>
            <a:pPr lvl="0"/>
            <a:r>
              <a:rPr lang="pt-BR" dirty="0"/>
              <a:t>Clique para editar os</a:t>
            </a:r>
          </a:p>
        </p:txBody>
      </p:sp>
      <p:sp>
        <p:nvSpPr>
          <p:cNvPr id="8" name="Espaço Reservado para Texto 7">
            <a:extLst>
              <a:ext uri="{FF2B5EF4-FFF2-40B4-BE49-F238E27FC236}">
                <a16:creationId xmlns:a16="http://schemas.microsoft.com/office/drawing/2014/main" id="{28BA559A-FE70-3923-653F-000809BDD998}"/>
              </a:ext>
            </a:extLst>
          </p:cNvPr>
          <p:cNvSpPr>
            <a:spLocks noGrp="1"/>
          </p:cNvSpPr>
          <p:nvPr>
            <p:ph type="body" sz="quarter" idx="14"/>
          </p:nvPr>
        </p:nvSpPr>
        <p:spPr>
          <a:xfrm>
            <a:off x="3925888" y="2571750"/>
            <a:ext cx="4914900" cy="2351088"/>
          </a:xfrm>
        </p:spPr>
        <p:txBody>
          <a:bodyPr>
            <a:normAutofit/>
          </a:bodyPr>
          <a:lstStyle>
            <a:lvl1pPr>
              <a:lnSpc>
                <a:spcPct val="100000"/>
              </a:lnSpc>
              <a:spcAft>
                <a:spcPts val="600"/>
              </a:spcAft>
              <a:defRPr sz="2400">
                <a:solidFill>
                  <a:schemeClr val="bg1"/>
                </a:solidFill>
                <a:latin typeface="Inter" panose="02000503000000020004" pitchFamily="2" charset="0"/>
                <a:ea typeface="Inter" panose="02000503000000020004" pitchFamily="2" charset="0"/>
              </a:defRPr>
            </a:lvl1pPr>
          </a:lstStyle>
          <a:p>
            <a:pPr lvl="0"/>
            <a:r>
              <a:rPr lang="pt-BR" dirty="0"/>
              <a:t>Clique para editar os estilos de texto</a:t>
            </a:r>
          </a:p>
        </p:txBody>
      </p:sp>
    </p:spTree>
    <p:extLst>
      <p:ext uri="{BB962C8B-B14F-4D97-AF65-F5344CB8AC3E}">
        <p14:creationId xmlns:p14="http://schemas.microsoft.com/office/powerpoint/2010/main" val="930690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463550" y="770546"/>
            <a:ext cx="4746625" cy="1186001"/>
          </a:xfrm>
        </p:spPr>
        <p:txBody>
          <a:bodyPr>
            <a:noAutofit/>
          </a:bodyPr>
          <a:lstStyle>
            <a:lvl1pPr marL="114300" indent="0">
              <a:buNone/>
              <a:defRPr sz="2400" b="1">
                <a:solidFill>
                  <a:srgbClr val="FF5F00"/>
                </a:solidFill>
                <a:latin typeface="Syncopate" panose="02000505000000020003" pitchFamily="2" charset="0"/>
                <a:ea typeface="Inter" panose="02000503000000020004" pitchFamily="2" charset="0"/>
              </a:defRPr>
            </a:lvl1pPr>
          </a:lstStyle>
          <a:p>
            <a:pPr lvl="0"/>
            <a:r>
              <a:rPr lang="pt-BR" dirty="0"/>
              <a:t>Clique para editar</a:t>
            </a:r>
          </a:p>
        </p:txBody>
      </p:sp>
      <p:sp>
        <p:nvSpPr>
          <p:cNvPr id="11" name="Espaço Reservado para Texto 10">
            <a:extLst>
              <a:ext uri="{FF2B5EF4-FFF2-40B4-BE49-F238E27FC236}">
                <a16:creationId xmlns:a16="http://schemas.microsoft.com/office/drawing/2014/main" id="{AFBED142-DE00-1458-D72F-ECE2B46879BB}"/>
              </a:ext>
            </a:extLst>
          </p:cNvPr>
          <p:cNvSpPr>
            <a:spLocks noGrp="1"/>
          </p:cNvSpPr>
          <p:nvPr>
            <p:ph type="body" sz="quarter" idx="16" hasCustomPrompt="1"/>
          </p:nvPr>
        </p:nvSpPr>
        <p:spPr>
          <a:xfrm>
            <a:off x="463550" y="2099106"/>
            <a:ext cx="4746625" cy="1733306"/>
          </a:xfrm>
        </p:spPr>
        <p:txBody>
          <a:bodyPr>
            <a:normAutofit/>
          </a:bodyPr>
          <a:lstStyle>
            <a:lvl1pPr marL="114300" indent="0">
              <a:lnSpc>
                <a:spcPct val="100000"/>
              </a:lnSpc>
              <a:spcAft>
                <a:spcPts val="600"/>
              </a:spcAft>
              <a:buNone/>
              <a:defRPr sz="2000">
                <a:solidFill>
                  <a:schemeClr val="bg2">
                    <a:lumMod val="50000"/>
                  </a:schemeClr>
                </a:solidFill>
                <a:latin typeface="Inter" panose="02000503000000020004" pitchFamily="2" charset="0"/>
                <a:ea typeface="Inter" panose="02000503000000020004" pitchFamily="2" charset="0"/>
              </a:defRPr>
            </a:lvl1pPr>
          </a:lstStyle>
          <a:p>
            <a:pPr lvl="0"/>
            <a:r>
              <a:rPr lang="pt-BR" dirty="0"/>
              <a:t>(011) 3679-7511</a:t>
            </a:r>
          </a:p>
          <a:p>
            <a:pPr lvl="0"/>
            <a:r>
              <a:rPr lang="pt-BR" dirty="0"/>
              <a:t>Rua Bartira, 1094 – Perdizes</a:t>
            </a:r>
          </a:p>
          <a:p>
            <a:pPr lvl="0"/>
            <a:r>
              <a:rPr lang="pt-BR" dirty="0"/>
              <a:t>05009-000 – São Paulo – SP</a:t>
            </a:r>
          </a:p>
          <a:p>
            <a:pPr lvl="0"/>
            <a:r>
              <a:rPr lang="pt-BR" dirty="0"/>
              <a:t>brasil@escoladepais.org.br</a:t>
            </a:r>
          </a:p>
        </p:txBody>
      </p:sp>
      <p:sp>
        <p:nvSpPr>
          <p:cNvPr id="13" name="Espaço Reservado para Texto 12">
            <a:extLst>
              <a:ext uri="{FF2B5EF4-FFF2-40B4-BE49-F238E27FC236}">
                <a16:creationId xmlns:a16="http://schemas.microsoft.com/office/drawing/2014/main" id="{26554B97-24AF-E0C6-017C-060EC9F8BB84}"/>
              </a:ext>
            </a:extLst>
          </p:cNvPr>
          <p:cNvSpPr>
            <a:spLocks noGrp="1"/>
          </p:cNvSpPr>
          <p:nvPr>
            <p:ph type="body" sz="quarter" idx="17" hasCustomPrompt="1"/>
          </p:nvPr>
        </p:nvSpPr>
        <p:spPr>
          <a:xfrm>
            <a:off x="463550" y="4189413"/>
            <a:ext cx="4746625" cy="617537"/>
          </a:xfrm>
        </p:spPr>
        <p:txBody>
          <a:bodyPr>
            <a:normAutofit/>
          </a:bodyPr>
          <a:lstStyle>
            <a:lvl1pPr marL="114300" indent="0">
              <a:buNone/>
              <a:defRPr sz="2000">
                <a:solidFill>
                  <a:srgbClr val="00AE42"/>
                </a:solidFill>
                <a:latin typeface="Inter" panose="02000503000000020004" pitchFamily="2" charset="0"/>
                <a:ea typeface="Inter" panose="02000503000000020004" pitchFamily="2" charset="0"/>
              </a:defRPr>
            </a:lvl1pPr>
          </a:lstStyle>
          <a:p>
            <a:pPr lvl="0"/>
            <a:r>
              <a:rPr lang="pt-BR" dirty="0"/>
              <a:t>www.escoladepais.org.br</a:t>
            </a:r>
          </a:p>
        </p:txBody>
      </p:sp>
      <p:pic>
        <p:nvPicPr>
          <p:cNvPr id="14" name="Imagem 13" descr="Desenho de personagem de desenho animado&#10;&#10;Descrição gerada automaticamente com confiança média">
            <a:extLst>
              <a:ext uri="{FF2B5EF4-FFF2-40B4-BE49-F238E27FC236}">
                <a16:creationId xmlns:a16="http://schemas.microsoft.com/office/drawing/2014/main" id="{F8DE2D4F-6094-6533-37BE-5B901C2C6FE3}"/>
              </a:ext>
            </a:extLst>
          </p:cNvPr>
          <p:cNvPicPr>
            <a:picLocks noChangeAspect="1"/>
          </p:cNvPicPr>
          <p:nvPr userDrawn="1"/>
        </p:nvPicPr>
        <p:blipFill>
          <a:blip r:embed="rId4"/>
          <a:stretch>
            <a:fillRect/>
          </a:stretch>
        </p:blipFill>
        <p:spPr>
          <a:xfrm>
            <a:off x="195796" y="154190"/>
            <a:ext cx="1493526" cy="259355"/>
          </a:xfrm>
          <a:prstGeom prst="rect">
            <a:avLst/>
          </a:prstGeom>
        </p:spPr>
      </p:pic>
    </p:spTree>
    <p:extLst>
      <p:ext uri="{BB962C8B-B14F-4D97-AF65-F5344CB8AC3E}">
        <p14:creationId xmlns:p14="http://schemas.microsoft.com/office/powerpoint/2010/main" val="260042660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Ref idx="1001">
        <a:schemeClr val="bg1"/>
      </p:bgRef>
    </p:bg>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Gráfico 1">
            <a:extLst>
              <a:ext uri="{FF2B5EF4-FFF2-40B4-BE49-F238E27FC236}">
                <a16:creationId xmlns:a16="http://schemas.microsoft.com/office/drawing/2014/main" id="{7AD761ED-515B-78DA-0FCE-03A2284E916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15274"/>
          <a:stretch/>
        </p:blipFill>
        <p:spPr>
          <a:xfrm rot="16200000">
            <a:off x="5267825" y="1267324"/>
            <a:ext cx="4196685" cy="3555666"/>
          </a:xfrm>
          <a:prstGeom prst="rect">
            <a:avLst/>
          </a:prstGeom>
        </p:spPr>
      </p:pic>
      <p:sp>
        <p:nvSpPr>
          <p:cNvPr id="5" name="Espaço Reservado para Texto 4">
            <a:extLst>
              <a:ext uri="{FF2B5EF4-FFF2-40B4-BE49-F238E27FC236}">
                <a16:creationId xmlns:a16="http://schemas.microsoft.com/office/drawing/2014/main" id="{7844CD8B-F904-E270-CD2F-6AE8648821DC}"/>
              </a:ext>
            </a:extLst>
          </p:cNvPr>
          <p:cNvSpPr>
            <a:spLocks noGrp="1"/>
          </p:cNvSpPr>
          <p:nvPr>
            <p:ph type="body" sz="quarter" idx="13"/>
          </p:nvPr>
        </p:nvSpPr>
        <p:spPr>
          <a:xfrm>
            <a:off x="463550" y="705970"/>
            <a:ext cx="4746625" cy="1250577"/>
          </a:xfrm>
        </p:spPr>
        <p:txBody>
          <a:bodyPr>
            <a:noAutofit/>
          </a:bodyPr>
          <a:lstStyle>
            <a:lvl1pPr marL="114300" indent="0">
              <a:buNone/>
              <a:defRPr sz="2400" b="1">
                <a:solidFill>
                  <a:srgbClr val="FFC62C"/>
                </a:solidFill>
                <a:latin typeface="Syncopate" panose="02000505000000020003" pitchFamily="2" charset="0"/>
                <a:ea typeface="Inter" panose="02000503000000020004" pitchFamily="2" charset="0"/>
              </a:defRPr>
            </a:lvl1pPr>
          </a:lstStyle>
          <a:p>
            <a:pPr lvl="0"/>
            <a:r>
              <a:rPr lang="pt-BR" dirty="0"/>
              <a:t>Clique para editar</a:t>
            </a:r>
          </a:p>
        </p:txBody>
      </p:sp>
      <p:pic>
        <p:nvPicPr>
          <p:cNvPr id="4" name="Imagem 3">
            <a:extLst>
              <a:ext uri="{FF2B5EF4-FFF2-40B4-BE49-F238E27FC236}">
                <a16:creationId xmlns:a16="http://schemas.microsoft.com/office/drawing/2014/main" id="{FC60D6D1-C869-827B-38B1-AD4237F40429}"/>
              </a:ext>
            </a:extLst>
          </p:cNvPr>
          <p:cNvPicPr>
            <a:picLocks noChangeAspect="1"/>
          </p:cNvPicPr>
          <p:nvPr userDrawn="1"/>
        </p:nvPicPr>
        <p:blipFill>
          <a:blip r:embed="rId4"/>
          <a:stretch>
            <a:fillRect/>
          </a:stretch>
        </p:blipFill>
        <p:spPr>
          <a:xfrm>
            <a:off x="204391" y="154190"/>
            <a:ext cx="1449094" cy="251639"/>
          </a:xfrm>
          <a:prstGeom prst="rect">
            <a:avLst/>
          </a:prstGeom>
        </p:spPr>
      </p:pic>
      <p:sp>
        <p:nvSpPr>
          <p:cNvPr id="11" name="Espaço Reservado para Texto 10">
            <a:extLst>
              <a:ext uri="{FF2B5EF4-FFF2-40B4-BE49-F238E27FC236}">
                <a16:creationId xmlns:a16="http://schemas.microsoft.com/office/drawing/2014/main" id="{AFBED142-DE00-1458-D72F-ECE2B46879BB}"/>
              </a:ext>
            </a:extLst>
          </p:cNvPr>
          <p:cNvSpPr>
            <a:spLocks noGrp="1"/>
          </p:cNvSpPr>
          <p:nvPr>
            <p:ph type="body" sz="quarter" idx="16" hasCustomPrompt="1"/>
          </p:nvPr>
        </p:nvSpPr>
        <p:spPr>
          <a:xfrm>
            <a:off x="463550" y="2099106"/>
            <a:ext cx="4746625" cy="1733306"/>
          </a:xfrm>
        </p:spPr>
        <p:txBody>
          <a:bodyPr>
            <a:normAutofit/>
          </a:bodyPr>
          <a:lstStyle>
            <a:lvl1pPr marL="114300" indent="0">
              <a:lnSpc>
                <a:spcPct val="100000"/>
              </a:lnSpc>
              <a:spcAft>
                <a:spcPts val="600"/>
              </a:spcAft>
              <a:buNone/>
              <a:defRPr sz="2000">
                <a:solidFill>
                  <a:schemeClr val="tx1">
                    <a:lumMod val="85000"/>
                  </a:schemeClr>
                </a:solidFill>
                <a:latin typeface="Inter" panose="02000503000000020004" pitchFamily="2" charset="0"/>
                <a:ea typeface="Inter" panose="02000503000000020004" pitchFamily="2" charset="0"/>
              </a:defRPr>
            </a:lvl1pPr>
          </a:lstStyle>
          <a:p>
            <a:pPr lvl="0"/>
            <a:r>
              <a:rPr lang="pt-BR" dirty="0"/>
              <a:t>(011) 3679-7511</a:t>
            </a:r>
          </a:p>
          <a:p>
            <a:pPr lvl="0"/>
            <a:r>
              <a:rPr lang="pt-BR" dirty="0"/>
              <a:t>Rua Bartira, 1094 – Perdizes</a:t>
            </a:r>
          </a:p>
          <a:p>
            <a:pPr lvl="0"/>
            <a:r>
              <a:rPr lang="pt-BR" dirty="0"/>
              <a:t>05009-000 – São Paulo – SP</a:t>
            </a:r>
          </a:p>
          <a:p>
            <a:pPr lvl="0"/>
            <a:r>
              <a:rPr lang="pt-BR" dirty="0"/>
              <a:t>brasil@escoladepais.org.br</a:t>
            </a:r>
          </a:p>
        </p:txBody>
      </p:sp>
      <p:sp>
        <p:nvSpPr>
          <p:cNvPr id="7" name="Espaço Reservado para Texto 6">
            <a:extLst>
              <a:ext uri="{FF2B5EF4-FFF2-40B4-BE49-F238E27FC236}">
                <a16:creationId xmlns:a16="http://schemas.microsoft.com/office/drawing/2014/main" id="{674A7356-9748-04F1-235C-5959D98C34BE}"/>
              </a:ext>
            </a:extLst>
          </p:cNvPr>
          <p:cNvSpPr>
            <a:spLocks noGrp="1"/>
          </p:cNvSpPr>
          <p:nvPr>
            <p:ph type="body" sz="quarter" idx="17" hasCustomPrompt="1"/>
          </p:nvPr>
        </p:nvSpPr>
        <p:spPr>
          <a:xfrm>
            <a:off x="463550" y="4208463"/>
            <a:ext cx="4746625" cy="525462"/>
          </a:xfrm>
        </p:spPr>
        <p:txBody>
          <a:bodyPr>
            <a:noAutofit/>
          </a:bodyPr>
          <a:lstStyle>
            <a:lvl1pPr marL="114300" indent="0">
              <a:buNone/>
              <a:defRPr sz="2000">
                <a:solidFill>
                  <a:srgbClr val="FFC62C"/>
                </a:solidFill>
                <a:latin typeface="Inter" panose="02000503000000020004" pitchFamily="2" charset="0"/>
                <a:ea typeface="Inter" panose="02000503000000020004" pitchFamily="2" charset="0"/>
              </a:defRPr>
            </a:lvl1pPr>
          </a:lstStyle>
          <a:p>
            <a:pPr lvl="0"/>
            <a:r>
              <a:rPr lang="pt-BR" dirty="0"/>
              <a:t>www.escoladepais.org.br</a:t>
            </a:r>
          </a:p>
        </p:txBody>
      </p:sp>
    </p:spTree>
    <p:extLst>
      <p:ext uri="{BB962C8B-B14F-4D97-AF65-F5344CB8AC3E}">
        <p14:creationId xmlns:p14="http://schemas.microsoft.com/office/powerpoint/2010/main" val="11257771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9A3E3167-C8C6-ACFC-772F-B1052794466F}"/>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36642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990687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55345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8658BE01-F1FE-E604-E5FD-CEFA9C4EB475}"/>
              </a:ext>
            </a:extLst>
          </p:cNvPr>
          <p:cNvPicPr>
            <a:picLocks noChangeAspect="1"/>
          </p:cNvPicPr>
          <p:nvPr userDrawn="1"/>
        </p:nvPicPr>
        <p:blipFill rotWithShape="1">
          <a:blip r:embed="rId2"/>
          <a:srcRect l="18852" t="18852"/>
          <a:stretch/>
        </p:blipFill>
        <p:spPr>
          <a:xfrm>
            <a:off x="0" y="0"/>
            <a:ext cx="9144001" cy="5143500"/>
          </a:xfrm>
          <a:prstGeom prst="rect">
            <a:avLst/>
          </a:prstGeom>
        </p:spPr>
      </p:pic>
      <p:sp>
        <p:nvSpPr>
          <p:cNvPr id="4" name="Espaço Reservado para Texto 3">
            <a:extLst>
              <a:ext uri="{FF2B5EF4-FFF2-40B4-BE49-F238E27FC236}">
                <a16:creationId xmlns:a16="http://schemas.microsoft.com/office/drawing/2014/main" id="{63CC38D6-6ABA-984E-BAAC-A28A28A2128A}"/>
              </a:ext>
            </a:extLst>
          </p:cNvPr>
          <p:cNvSpPr>
            <a:spLocks noGrp="1"/>
          </p:cNvSpPr>
          <p:nvPr>
            <p:ph type="body" sz="quarter" idx="13"/>
          </p:nvPr>
        </p:nvSpPr>
        <p:spPr>
          <a:xfrm>
            <a:off x="511735" y="760414"/>
            <a:ext cx="3327400" cy="725487"/>
          </a:xfrm>
        </p:spPr>
        <p:txBody>
          <a:bodyPr>
            <a:noAutofit/>
          </a:bodyPr>
          <a:lstStyle>
            <a:lvl1pPr marL="114300" indent="0" algn="ctr">
              <a:buNone/>
              <a:defRPr sz="2800" b="1">
                <a:solidFill>
                  <a:schemeClr val="bg1"/>
                </a:solidFill>
                <a:latin typeface="Syncopate" panose="02000505000000020003" pitchFamily="2" charset="0"/>
              </a:defRPr>
            </a:lvl1pPr>
          </a:lstStyle>
          <a:p>
            <a:pPr lvl="0"/>
            <a:r>
              <a:rPr lang="pt-BR" dirty="0"/>
              <a:t>Clique para editar os</a:t>
            </a:r>
          </a:p>
        </p:txBody>
      </p:sp>
      <p:sp>
        <p:nvSpPr>
          <p:cNvPr id="6" name="Espaço Reservado para Texto 5">
            <a:extLst>
              <a:ext uri="{FF2B5EF4-FFF2-40B4-BE49-F238E27FC236}">
                <a16:creationId xmlns:a16="http://schemas.microsoft.com/office/drawing/2014/main" id="{06EFF2DA-B7B0-3C1E-9EE3-C4B9C4D80EA3}"/>
              </a:ext>
            </a:extLst>
          </p:cNvPr>
          <p:cNvSpPr>
            <a:spLocks noGrp="1"/>
          </p:cNvSpPr>
          <p:nvPr>
            <p:ph type="body" sz="quarter" idx="14"/>
          </p:nvPr>
        </p:nvSpPr>
        <p:spPr>
          <a:xfrm>
            <a:off x="3677771" y="2474259"/>
            <a:ext cx="5224182" cy="2500966"/>
          </a:xfrm>
        </p:spPr>
        <p:txBody>
          <a:bodyPr>
            <a:normAutofit/>
          </a:bodyPr>
          <a:lstStyle>
            <a:lvl1pPr marL="114300" indent="0">
              <a:lnSpc>
                <a:spcPct val="100000"/>
              </a:lnSpc>
              <a:spcAft>
                <a:spcPts val="600"/>
              </a:spcAft>
              <a:buNone/>
              <a:defRPr sz="2800">
                <a:solidFill>
                  <a:schemeClr val="tx1"/>
                </a:solidFill>
                <a:latin typeface="Inter" panose="02000503000000020004" pitchFamily="2" charset="0"/>
                <a:ea typeface="Inter" panose="02000503000000020004" pitchFamily="2" charset="0"/>
              </a:defRPr>
            </a:lvl1pPr>
          </a:lstStyle>
          <a:p>
            <a:pPr lvl="0"/>
            <a:r>
              <a:rPr lang="pt-BR" dirty="0"/>
              <a:t>Clique para editar os estilos</a:t>
            </a:r>
          </a:p>
        </p:txBody>
      </p:sp>
      <p:pic>
        <p:nvPicPr>
          <p:cNvPr id="10" name="Imagem 9">
            <a:extLst>
              <a:ext uri="{FF2B5EF4-FFF2-40B4-BE49-F238E27FC236}">
                <a16:creationId xmlns:a16="http://schemas.microsoft.com/office/drawing/2014/main" id="{226AE4C3-529C-CAAE-4402-FBD5B60FE765}"/>
              </a:ext>
            </a:extLst>
          </p:cNvPr>
          <p:cNvPicPr>
            <a:picLocks noChangeAspect="1"/>
          </p:cNvPicPr>
          <p:nvPr userDrawn="1"/>
        </p:nvPicPr>
        <p:blipFill>
          <a:blip r:embed="rId3"/>
          <a:stretch>
            <a:fillRect/>
          </a:stretch>
        </p:blipFill>
        <p:spPr>
          <a:xfrm>
            <a:off x="7473841" y="257439"/>
            <a:ext cx="1449094" cy="251639"/>
          </a:xfrm>
          <a:prstGeom prst="rect">
            <a:avLst/>
          </a:prstGeom>
        </p:spPr>
      </p:pic>
    </p:spTree>
    <p:extLst>
      <p:ext uri="{BB962C8B-B14F-4D97-AF65-F5344CB8AC3E}">
        <p14:creationId xmlns:p14="http://schemas.microsoft.com/office/powerpoint/2010/main" val="4046446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63792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2529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995855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584461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3923465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149939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614708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94900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916206" y="315347"/>
            <a:ext cx="5957047" cy="666288"/>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52475"/>
            <a:ext cx="4112381"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572000" y="1152475"/>
            <a:ext cx="4112382"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4C28084C-162E-F636-F64D-E9179FF35384}"/>
              </a:ext>
            </a:extLst>
          </p:cNvPr>
          <p:cNvPicPr>
            <a:picLocks noChangeAspect="1"/>
          </p:cNvPicPr>
          <p:nvPr userDrawn="1"/>
        </p:nvPicPr>
        <p:blipFill rotWithShape="1">
          <a:blip r:embed="rId2"/>
          <a:srcRect r="63949" b="16291"/>
          <a:stretch/>
        </p:blipFill>
        <p:spPr>
          <a:xfrm rot="10800000">
            <a:off x="7958943" y="-20171"/>
            <a:ext cx="1185057" cy="1715770"/>
          </a:xfrm>
          <a:prstGeom prst="rect">
            <a:avLst/>
          </a:prstGeom>
        </p:spPr>
      </p:pic>
      <p:pic>
        <p:nvPicPr>
          <p:cNvPr id="3" name="Imagem 2" descr="Desenho de personagem de desenho animado&#10;&#10;Descrição gerada automaticamente com confiança média">
            <a:extLst>
              <a:ext uri="{FF2B5EF4-FFF2-40B4-BE49-F238E27FC236}">
                <a16:creationId xmlns:a16="http://schemas.microsoft.com/office/drawing/2014/main" id="{7AC1B5D0-54E3-A5B1-D2A3-C4D8A04086D6}"/>
              </a:ext>
            </a:extLst>
          </p:cNvPr>
          <p:cNvPicPr>
            <a:picLocks noChangeAspect="1"/>
          </p:cNvPicPr>
          <p:nvPr userDrawn="1"/>
        </p:nvPicPr>
        <p:blipFill>
          <a:blip r:embed="rId3"/>
          <a:stretch>
            <a:fillRect/>
          </a:stretch>
        </p:blipFill>
        <p:spPr>
          <a:xfrm>
            <a:off x="192392" y="220928"/>
            <a:ext cx="1493526" cy="25935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bg>
      <p:bgRef idx="1001">
        <a:schemeClr val="bg1"/>
      </p:bgRef>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916206" y="315347"/>
            <a:ext cx="5957047" cy="666288"/>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FC62C"/>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52475"/>
            <a:ext cx="4112381"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572000" y="1152475"/>
            <a:ext cx="4112382" cy="3510742"/>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2" name="Imagem 1">
            <a:extLst>
              <a:ext uri="{FF2B5EF4-FFF2-40B4-BE49-F238E27FC236}">
                <a16:creationId xmlns:a16="http://schemas.microsoft.com/office/drawing/2014/main" id="{4C28084C-162E-F636-F64D-E9179FF35384}"/>
              </a:ext>
            </a:extLst>
          </p:cNvPr>
          <p:cNvPicPr>
            <a:picLocks noChangeAspect="1"/>
          </p:cNvPicPr>
          <p:nvPr userDrawn="1"/>
        </p:nvPicPr>
        <p:blipFill rotWithShape="1">
          <a:blip r:embed="rId2"/>
          <a:srcRect r="63949" b="16291"/>
          <a:stretch/>
        </p:blipFill>
        <p:spPr>
          <a:xfrm rot="10800000">
            <a:off x="7958943" y="0"/>
            <a:ext cx="1185057" cy="1715770"/>
          </a:xfrm>
          <a:prstGeom prst="rect">
            <a:avLst/>
          </a:prstGeom>
        </p:spPr>
      </p:pic>
      <p:pic>
        <p:nvPicPr>
          <p:cNvPr id="4" name="Imagem 3">
            <a:extLst>
              <a:ext uri="{FF2B5EF4-FFF2-40B4-BE49-F238E27FC236}">
                <a16:creationId xmlns:a16="http://schemas.microsoft.com/office/drawing/2014/main" id="{9F378944-B164-2C27-560E-2DD640A8AD6A}"/>
              </a:ext>
            </a:extLst>
          </p:cNvPr>
          <p:cNvPicPr>
            <a:picLocks noChangeAspect="1"/>
          </p:cNvPicPr>
          <p:nvPr userDrawn="1"/>
        </p:nvPicPr>
        <p:blipFill>
          <a:blip r:embed="rId3"/>
          <a:stretch>
            <a:fillRect/>
          </a:stretch>
        </p:blipFill>
        <p:spPr>
          <a:xfrm>
            <a:off x="206694" y="228644"/>
            <a:ext cx="1449094" cy="251639"/>
          </a:xfrm>
          <a:prstGeom prst="rect">
            <a:avLst/>
          </a:prstGeom>
        </p:spPr>
      </p:pic>
    </p:spTree>
    <p:extLst>
      <p:ext uri="{BB962C8B-B14F-4D97-AF65-F5344CB8AC3E}">
        <p14:creationId xmlns:p14="http://schemas.microsoft.com/office/powerpoint/2010/main" val="117823728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a:off x="0" y="3427729"/>
            <a:ext cx="1185057" cy="1715770"/>
          </a:xfrm>
          <a:prstGeom prst="rect">
            <a:avLst/>
          </a:prstGeom>
        </p:spPr>
      </p:pic>
      <p:sp>
        <p:nvSpPr>
          <p:cNvPr id="21" name="Google Shape;21;p5"/>
          <p:cNvSpPr txBox="1">
            <a:spLocks noGrp="1"/>
          </p:cNvSpPr>
          <p:nvPr>
            <p:ph type="title"/>
          </p:nvPr>
        </p:nvSpPr>
        <p:spPr>
          <a:xfrm>
            <a:off x="311699" y="623147"/>
            <a:ext cx="4708960" cy="62576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81174"/>
            <a:ext cx="4708960" cy="3646978"/>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pic>
        <p:nvPicPr>
          <p:cNvPr id="3" name="Imagem 2" descr="Desenho de personagem de desenho animado&#10;&#10;Descrição gerada automaticamente com confiança média">
            <a:extLst>
              <a:ext uri="{FF2B5EF4-FFF2-40B4-BE49-F238E27FC236}">
                <a16:creationId xmlns:a16="http://schemas.microsoft.com/office/drawing/2014/main" id="{7AC1B5D0-54E3-A5B1-D2A3-C4D8A04086D6}"/>
              </a:ext>
            </a:extLst>
          </p:cNvPr>
          <p:cNvPicPr>
            <a:picLocks noChangeAspect="1"/>
          </p:cNvPicPr>
          <p:nvPr userDrawn="1"/>
        </p:nvPicPr>
        <p:blipFill>
          <a:blip r:embed="rId3"/>
          <a:stretch>
            <a:fillRect/>
          </a:stretch>
        </p:blipFill>
        <p:spPr>
          <a:xfrm>
            <a:off x="192392" y="220928"/>
            <a:ext cx="1493526" cy="259355"/>
          </a:xfrm>
          <a:prstGeom prst="rect">
            <a:avLst/>
          </a:prstGeom>
        </p:spPr>
      </p:pic>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5143500" y="0"/>
            <a:ext cx="4000499" cy="5143499"/>
          </a:xfrm>
        </p:spPr>
        <p:txBody>
          <a:bodyPr/>
          <a:lstStyle/>
          <a:p>
            <a:endParaRPr lang="pt-BR"/>
          </a:p>
        </p:txBody>
      </p:sp>
    </p:spTree>
    <p:extLst>
      <p:ext uri="{BB962C8B-B14F-4D97-AF65-F5344CB8AC3E}">
        <p14:creationId xmlns:p14="http://schemas.microsoft.com/office/powerpoint/2010/main" val="120395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bg>
      <p:bgRef idx="1001">
        <a:schemeClr val="bg1"/>
      </p:bgRef>
    </p:bg>
    <p:spTree>
      <p:nvGrpSpPr>
        <p:cNvPr id="1" name="Shape 20"/>
        <p:cNvGrpSpPr/>
        <p:nvPr/>
      </p:nvGrpSpPr>
      <p:grpSpPr>
        <a:xfrm>
          <a:off x="0" y="0"/>
          <a:ext cx="0" cy="0"/>
          <a:chOff x="0" y="0"/>
          <a:chExt cx="0" cy="0"/>
        </a:xfrm>
      </p:grpSpPr>
      <p:pic>
        <p:nvPicPr>
          <p:cNvPr id="18" name="Imagem 17">
            <a:extLst>
              <a:ext uri="{FF2B5EF4-FFF2-40B4-BE49-F238E27FC236}">
                <a16:creationId xmlns:a16="http://schemas.microsoft.com/office/drawing/2014/main" id="{615CE75B-7343-4EBC-C361-B9F8B50D8BE0}"/>
              </a:ext>
            </a:extLst>
          </p:cNvPr>
          <p:cNvPicPr>
            <a:picLocks noChangeAspect="1"/>
          </p:cNvPicPr>
          <p:nvPr userDrawn="1"/>
        </p:nvPicPr>
        <p:blipFill rotWithShape="1">
          <a:blip r:embed="rId2"/>
          <a:srcRect r="63949" b="16291"/>
          <a:stretch/>
        </p:blipFill>
        <p:spPr>
          <a:xfrm>
            <a:off x="0" y="3427729"/>
            <a:ext cx="1185057" cy="1715770"/>
          </a:xfrm>
          <a:prstGeom prst="rect">
            <a:avLst/>
          </a:prstGeom>
        </p:spPr>
      </p:pic>
      <p:sp>
        <p:nvSpPr>
          <p:cNvPr id="21" name="Google Shape;21;p5"/>
          <p:cNvSpPr txBox="1">
            <a:spLocks noGrp="1"/>
          </p:cNvSpPr>
          <p:nvPr>
            <p:ph type="title"/>
          </p:nvPr>
        </p:nvSpPr>
        <p:spPr>
          <a:xfrm>
            <a:off x="311699" y="480284"/>
            <a:ext cx="4708960" cy="642546"/>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b="1">
                <a:solidFill>
                  <a:srgbClr val="F16122"/>
                </a:solidFill>
                <a:latin typeface="Syncopate" panose="02000505000000020003"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699" y="1122829"/>
            <a:ext cx="4708960" cy="3705323"/>
          </a:xfrm>
          <a:prstGeom prst="rect">
            <a:avLst/>
          </a:prstGeom>
        </p:spPr>
        <p:txBody>
          <a:bodyPr spcFirstLastPara="1" wrap="square" lIns="91425" tIns="91425" rIns="91425" bIns="91425" anchor="t" anchorCtr="0">
            <a:normAutofit/>
          </a:bodyPr>
          <a:lstStyle>
            <a:lvl1pPr marL="139700" lvl="0" indent="0">
              <a:lnSpc>
                <a:spcPct val="100000"/>
              </a:lnSpc>
              <a:spcBef>
                <a:spcPts val="0"/>
              </a:spcBef>
              <a:spcAft>
                <a:spcPts val="600"/>
              </a:spcAft>
              <a:buSzPts val="1400"/>
              <a:buNone/>
              <a:defRPr sz="2400">
                <a:solidFill>
                  <a:schemeClr val="tx1"/>
                </a:solidFill>
                <a:latin typeface="Inter" panose="02000503000000020004" pitchFamily="2" charset="0"/>
                <a:ea typeface="Inter" panose="02000503000000020004"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
        <p:nvSpPr>
          <p:cNvPr id="5" name="Espaço Reservado para Imagem 4">
            <a:extLst>
              <a:ext uri="{FF2B5EF4-FFF2-40B4-BE49-F238E27FC236}">
                <a16:creationId xmlns:a16="http://schemas.microsoft.com/office/drawing/2014/main" id="{715C3CB9-8C24-FCB7-8FAF-6C0E5DBC5B0B}"/>
              </a:ext>
            </a:extLst>
          </p:cNvPr>
          <p:cNvSpPr>
            <a:spLocks noGrp="1"/>
          </p:cNvSpPr>
          <p:nvPr>
            <p:ph type="pic" sz="quarter" idx="13"/>
          </p:nvPr>
        </p:nvSpPr>
        <p:spPr>
          <a:xfrm>
            <a:off x="5143500" y="0"/>
            <a:ext cx="4000499" cy="5143499"/>
          </a:xfrm>
        </p:spPr>
        <p:txBody>
          <a:bodyPr/>
          <a:lstStyle/>
          <a:p>
            <a:endParaRPr lang="pt-BR" dirty="0"/>
          </a:p>
        </p:txBody>
      </p:sp>
      <p:pic>
        <p:nvPicPr>
          <p:cNvPr id="2" name="Imagem 1">
            <a:extLst>
              <a:ext uri="{FF2B5EF4-FFF2-40B4-BE49-F238E27FC236}">
                <a16:creationId xmlns:a16="http://schemas.microsoft.com/office/drawing/2014/main" id="{6AD04EBD-4EF6-9383-6ED0-6B4E46C842D1}"/>
              </a:ext>
            </a:extLst>
          </p:cNvPr>
          <p:cNvPicPr>
            <a:picLocks noChangeAspect="1"/>
          </p:cNvPicPr>
          <p:nvPr userDrawn="1"/>
        </p:nvPicPr>
        <p:blipFill>
          <a:blip r:embed="rId3"/>
          <a:stretch>
            <a:fillRect/>
          </a:stretch>
        </p:blipFill>
        <p:spPr>
          <a:xfrm>
            <a:off x="213417" y="164937"/>
            <a:ext cx="1449094" cy="251639"/>
          </a:xfrm>
          <a:prstGeom prst="rect">
            <a:avLst/>
          </a:prstGeom>
        </p:spPr>
      </p:pic>
    </p:spTree>
    <p:extLst>
      <p:ext uri="{BB962C8B-B14F-4D97-AF65-F5344CB8AC3E}">
        <p14:creationId xmlns:p14="http://schemas.microsoft.com/office/powerpoint/2010/main" val="35990710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0" r:id="rId1"/>
    <p:sldLayoutId id="2147483664" r:id="rId2"/>
    <p:sldLayoutId id="2147483661" r:id="rId3"/>
    <p:sldLayoutId id="2147483662" r:id="rId4"/>
    <p:sldLayoutId id="2147483677" r:id="rId5"/>
    <p:sldLayoutId id="2147483651" r:id="rId6"/>
    <p:sldLayoutId id="2147483713" r:id="rId7"/>
    <p:sldLayoutId id="2147483714" r:id="rId8"/>
    <p:sldLayoutId id="2147483757" r:id="rId9"/>
    <p:sldLayoutId id="2147483780" r:id="rId10"/>
    <p:sldLayoutId id="2147483781" r:id="rId11"/>
    <p:sldLayoutId id="2147483678" r:id="rId12"/>
    <p:sldLayoutId id="2147483782" r:id="rId13"/>
    <p:sldLayoutId id="2147483711" r:id="rId14"/>
    <p:sldLayoutId id="2147483784" r:id="rId15"/>
    <p:sldLayoutId id="2147483783" r:id="rId16"/>
    <p:sldLayoutId id="2147483787" r:id="rId17"/>
    <p:sldLayoutId id="2147483788" r:id="rId18"/>
    <p:sldLayoutId id="2147483789" r:id="rId19"/>
    <p:sldLayoutId id="2147483650" r:id="rId20"/>
    <p:sldLayoutId id="2147483790" r:id="rId21"/>
    <p:sldLayoutId id="2147483712" r:id="rId22"/>
    <p:sldLayoutId id="2147483652" r:id="rId23"/>
    <p:sldLayoutId id="2147483653" r:id="rId24"/>
    <p:sldLayoutId id="2147483654" r:id="rId25"/>
    <p:sldLayoutId id="2147483655" r:id="rId26"/>
    <p:sldLayoutId id="2147483656" r:id="rId27"/>
    <p:sldLayoutId id="2147483657" r:id="rId28"/>
    <p:sldLayoutId id="214748365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715292475"/>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9Xx5lyjS8o" TargetMode="External"/><Relationship Id="rId2" Type="http://schemas.openxmlformats.org/officeDocument/2006/relationships/hyperlink" Target="https://escoladepais.org.br/a-cultura-para-paz-na-pratica-da-vida-e-na-relacao-com-nossos-filho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3"/>
          </p:nvPr>
        </p:nvSpPr>
        <p:spPr/>
        <p:txBody>
          <a:bodyPr/>
          <a:lstStyle/>
          <a:p>
            <a:endParaRPr lang="pt-BR"/>
          </a:p>
        </p:txBody>
      </p:sp>
      <p:sp>
        <p:nvSpPr>
          <p:cNvPr id="3" name="Espaço Reservado para Texto 2"/>
          <p:cNvSpPr>
            <a:spLocks noGrp="1"/>
          </p:cNvSpPr>
          <p:nvPr>
            <p:ph type="body" sz="quarter" idx="14"/>
          </p:nvPr>
        </p:nvSpPr>
        <p:spPr/>
        <p:txBody>
          <a:bodyPr/>
          <a:lstStyle/>
          <a:p>
            <a:endParaRPr lang="pt-BR" dirty="0"/>
          </a:p>
        </p:txBody>
      </p:sp>
      <p:sp>
        <p:nvSpPr>
          <p:cNvPr id="6" name="CaixaDeTexto 5"/>
          <p:cNvSpPr txBox="1"/>
          <p:nvPr/>
        </p:nvSpPr>
        <p:spPr>
          <a:xfrm>
            <a:off x="4012442" y="1187355"/>
            <a:ext cx="36166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800" b="0" i="0" u="none" strike="noStrike" kern="0" cap="none" spc="0" normalizeH="0" baseline="0" noProof="0" dirty="0" smtClean="0">
                <a:ln>
                  <a:noFill/>
                </a:ln>
                <a:solidFill>
                  <a:srgbClr val="FFFFFF"/>
                </a:solidFill>
                <a:effectLst/>
                <a:uLnTx/>
                <a:uFillTx/>
                <a:latin typeface="Syncopate" panose="02060507000000020003" pitchFamily="18" charset="0"/>
                <a:cs typeface="Arial"/>
                <a:sym typeface="Arial"/>
              </a:rPr>
              <a:t>Fase infantil</a:t>
            </a:r>
            <a:endParaRPr kumimoji="0" lang="pt-BR" sz="1800" b="0" i="0" u="none" strike="noStrike" kern="0" cap="none" spc="0" normalizeH="0" baseline="0" noProof="0" dirty="0">
              <a:ln>
                <a:noFill/>
              </a:ln>
              <a:solidFill>
                <a:srgbClr val="FFFFFF"/>
              </a:solidFill>
              <a:effectLst/>
              <a:uLnTx/>
              <a:uFillTx/>
              <a:latin typeface="Syncopate" panose="02060507000000020003" pitchFamily="18" charset="0"/>
              <a:cs typeface="Arial"/>
              <a:sym typeface="Arial"/>
            </a:endParaRPr>
          </a:p>
        </p:txBody>
      </p:sp>
      <p:pic>
        <p:nvPicPr>
          <p:cNvPr id="5" name="Imagem 4"/>
          <p:cNvPicPr>
            <a:picLocks noChangeAspect="1"/>
          </p:cNvPicPr>
          <p:nvPr/>
        </p:nvPicPr>
        <p:blipFill>
          <a:blip r:embed="rId3"/>
          <a:stretch>
            <a:fillRect/>
          </a:stretch>
        </p:blipFill>
        <p:spPr>
          <a:xfrm>
            <a:off x="1828800" y="-23436"/>
            <a:ext cx="7315200" cy="5166936"/>
          </a:xfrm>
          <a:prstGeom prst="rect">
            <a:avLst/>
          </a:prstGeom>
        </p:spPr>
      </p:pic>
    </p:spTree>
    <p:extLst>
      <p:ext uri="{BB962C8B-B14F-4D97-AF65-F5344CB8AC3E}">
        <p14:creationId xmlns:p14="http://schemas.microsoft.com/office/powerpoint/2010/main" val="4280519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263" y="569486"/>
            <a:ext cx="7058721" cy="748899"/>
          </a:xfrm>
        </p:spPr>
        <p:txBody>
          <a:bodyPr>
            <a:noAutofit/>
          </a:bodyPr>
          <a:lstStyle/>
          <a:p>
            <a:r>
              <a:rPr lang="pt-BR" sz="2400" dirty="0" smtClean="0"/>
              <a:t>conversas </a:t>
            </a:r>
            <a:r>
              <a:rPr lang="pt-BR" sz="2400" dirty="0"/>
              <a:t>com seus </a:t>
            </a:r>
            <a:r>
              <a:rPr lang="pt-BR" sz="2400" dirty="0" smtClean="0"/>
              <a:t>filhos </a:t>
            </a:r>
            <a:endParaRPr lang="pt-BR" sz="2400" dirty="0"/>
          </a:p>
        </p:txBody>
      </p:sp>
      <p:sp>
        <p:nvSpPr>
          <p:cNvPr id="4" name="Espaço Reservado para Texto 3"/>
          <p:cNvSpPr>
            <a:spLocks noGrp="1"/>
          </p:cNvSpPr>
          <p:nvPr>
            <p:ph type="body" idx="2"/>
          </p:nvPr>
        </p:nvSpPr>
        <p:spPr>
          <a:xfrm>
            <a:off x="334538" y="1152475"/>
            <a:ext cx="5072350" cy="3862438"/>
          </a:xfrm>
        </p:spPr>
        <p:txBody>
          <a:bodyPr>
            <a:noAutofit/>
          </a:bodyPr>
          <a:lstStyle/>
          <a:p>
            <a:pPr marL="482600" indent="-342900">
              <a:spcBef>
                <a:spcPts val="1200"/>
              </a:spcBef>
              <a:buFont typeface="Arial" panose="020B0604020202020204" pitchFamily="34" charset="0"/>
              <a:buChar char="•"/>
            </a:pPr>
            <a:r>
              <a:rPr lang="pt-BR" sz="2800" dirty="0" smtClean="0"/>
              <a:t>Tendem a </a:t>
            </a:r>
            <a:r>
              <a:rPr lang="pt-BR" sz="2800" dirty="0"/>
              <a:t>s</a:t>
            </a:r>
            <a:r>
              <a:rPr lang="pt-BR" sz="2800" dirty="0" smtClean="0"/>
              <a:t>er exigências?</a:t>
            </a:r>
          </a:p>
          <a:p>
            <a:pPr marL="482600" indent="-342900">
              <a:spcBef>
                <a:spcPts val="1200"/>
              </a:spcBef>
              <a:buFont typeface="Arial" panose="020B0604020202020204" pitchFamily="34" charset="0"/>
              <a:buChar char="•"/>
            </a:pPr>
            <a:r>
              <a:rPr lang="pt-BR" sz="2800" dirty="0" smtClean="0"/>
              <a:t>Cobranças?</a:t>
            </a:r>
          </a:p>
          <a:p>
            <a:pPr marL="482600" indent="-342900">
              <a:spcBef>
                <a:spcPts val="1200"/>
              </a:spcBef>
              <a:buFont typeface="Arial" panose="020B0604020202020204" pitchFamily="34" charset="0"/>
              <a:buChar char="•"/>
            </a:pPr>
            <a:r>
              <a:rPr lang="pt-BR" sz="2800" dirty="0" smtClean="0"/>
              <a:t>Ordens?</a:t>
            </a:r>
          </a:p>
          <a:p>
            <a:pPr marL="482600" indent="-342900">
              <a:spcBef>
                <a:spcPts val="1200"/>
              </a:spcBef>
              <a:buFont typeface="Arial" panose="020B0604020202020204" pitchFamily="34" charset="0"/>
              <a:buChar char="•"/>
            </a:pPr>
            <a:r>
              <a:rPr lang="pt-BR" sz="2800" b="1" dirty="0" smtClean="0"/>
              <a:t>Pedidos? </a:t>
            </a:r>
          </a:p>
          <a:p>
            <a:pPr marL="482600" indent="-342900">
              <a:spcBef>
                <a:spcPts val="1200"/>
              </a:spcBef>
              <a:buFont typeface="Arial" panose="020B0604020202020204" pitchFamily="34" charset="0"/>
              <a:buChar char="•"/>
            </a:pPr>
            <a:r>
              <a:rPr lang="pt-BR" sz="2800" b="1" dirty="0" smtClean="0"/>
              <a:t>Combinados ?</a:t>
            </a:r>
          </a:p>
        </p:txBody>
      </p:sp>
      <p:sp>
        <p:nvSpPr>
          <p:cNvPr id="3" name="Retângulo 2"/>
          <p:cNvSpPr/>
          <p:nvPr/>
        </p:nvSpPr>
        <p:spPr>
          <a:xfrm>
            <a:off x="5009321" y="2469167"/>
            <a:ext cx="3419061" cy="1815882"/>
          </a:xfrm>
          <a:prstGeom prst="rect">
            <a:avLst/>
          </a:prstGeom>
          <a:ln>
            <a:solidFill>
              <a:srgbClr val="00AE42"/>
            </a:solidFill>
          </a:ln>
        </p:spPr>
        <p:txBody>
          <a:bodyPr wrap="square">
            <a:spAutoFit/>
          </a:bodyPr>
          <a:lstStyle/>
          <a:p>
            <a:pPr algn="ctr">
              <a:spcBef>
                <a:spcPts val="1200"/>
              </a:spcBef>
            </a:pPr>
            <a:r>
              <a:rPr lang="pt-BR" sz="2800" dirty="0">
                <a:solidFill>
                  <a:srgbClr val="FF5F00"/>
                </a:solidFill>
                <a:latin typeface="Inter" panose="02000503000000020004" pitchFamily="2" charset="0"/>
                <a:ea typeface="Inter" panose="02000503000000020004" pitchFamily="2" charset="0"/>
              </a:rPr>
              <a:t>Não espere do adolescente o que você espera de um adulto.</a:t>
            </a:r>
          </a:p>
        </p:txBody>
      </p:sp>
    </p:spTree>
    <p:extLst>
      <p:ext uri="{BB962C8B-B14F-4D97-AF65-F5344CB8AC3E}">
        <p14:creationId xmlns:p14="http://schemas.microsoft.com/office/powerpoint/2010/main" val="171854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10CF3C6-3FA8-2F6F-C784-69A9C8BE5F4F}"/>
              </a:ext>
            </a:extLst>
          </p:cNvPr>
          <p:cNvSpPr>
            <a:spLocks noGrp="1"/>
          </p:cNvSpPr>
          <p:nvPr>
            <p:ph type="body" idx="1"/>
          </p:nvPr>
        </p:nvSpPr>
        <p:spPr>
          <a:xfrm>
            <a:off x="4222443" y="1405219"/>
            <a:ext cx="4579497" cy="2480982"/>
          </a:xfrm>
        </p:spPr>
        <p:txBody>
          <a:bodyPr>
            <a:normAutofit/>
          </a:bodyPr>
          <a:lstStyle/>
          <a:p>
            <a:pPr algn="ctr"/>
            <a:r>
              <a:rPr lang="pt-BR" sz="2800" dirty="0" smtClean="0"/>
              <a:t>Adolescentes precisam mais do que nossas palavras para saber que nós os compreendemos.</a:t>
            </a:r>
            <a:endParaRPr lang="pt-BR" sz="2800" dirty="0"/>
          </a:p>
        </p:txBody>
      </p:sp>
      <p:pic>
        <p:nvPicPr>
          <p:cNvPr id="9" name="Espaço Reservado para Imagem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138" b="7138"/>
          <a:stretch>
            <a:fillRect/>
          </a:stretch>
        </p:blipFill>
        <p:spPr/>
      </p:pic>
    </p:spTree>
    <p:extLst>
      <p:ext uri="{BB962C8B-B14F-4D97-AF65-F5344CB8AC3E}">
        <p14:creationId xmlns:p14="http://schemas.microsoft.com/office/powerpoint/2010/main" val="1212373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Sentimentos dos pais</a:t>
            </a:r>
            <a:endParaRPr lang="pt-BR" dirty="0"/>
          </a:p>
        </p:txBody>
      </p:sp>
      <p:sp>
        <p:nvSpPr>
          <p:cNvPr id="3" name="Espaço Reservado para Texto 2"/>
          <p:cNvSpPr>
            <a:spLocks noGrp="1"/>
          </p:cNvSpPr>
          <p:nvPr>
            <p:ph type="body" idx="1"/>
          </p:nvPr>
        </p:nvSpPr>
        <p:spPr/>
        <p:txBody>
          <a:bodyPr>
            <a:normAutofit/>
          </a:bodyPr>
          <a:lstStyle/>
          <a:p>
            <a:pPr marL="482600" indent="-342900">
              <a:spcBef>
                <a:spcPts val="1200"/>
              </a:spcBef>
              <a:buFont typeface="Wingdings" panose="05000000000000000000" pitchFamily="2" charset="2"/>
              <a:buChar char="q"/>
            </a:pPr>
            <a:r>
              <a:rPr lang="pt-BR" sz="2800" dirty="0" smtClean="0"/>
              <a:t>Inutilidade </a:t>
            </a:r>
          </a:p>
          <a:p>
            <a:pPr marL="482600" indent="-342900">
              <a:spcBef>
                <a:spcPts val="1200"/>
              </a:spcBef>
              <a:buFont typeface="Wingdings" panose="05000000000000000000" pitchFamily="2" charset="2"/>
              <a:buChar char="q"/>
            </a:pPr>
            <a:r>
              <a:rPr lang="pt-BR" sz="2800" dirty="0" smtClean="0"/>
              <a:t>Medo</a:t>
            </a:r>
          </a:p>
          <a:p>
            <a:pPr marL="482600" indent="-342900">
              <a:spcBef>
                <a:spcPts val="1200"/>
              </a:spcBef>
              <a:buFont typeface="Wingdings" panose="05000000000000000000" pitchFamily="2" charset="2"/>
              <a:buChar char="q"/>
            </a:pPr>
            <a:r>
              <a:rPr lang="pt-BR" sz="2800" dirty="0" smtClean="0"/>
              <a:t>Falta de Esperança</a:t>
            </a:r>
          </a:p>
          <a:p>
            <a:pPr marL="482600" indent="-342900">
              <a:spcBef>
                <a:spcPts val="1200"/>
              </a:spcBef>
              <a:buFont typeface="Wingdings" panose="05000000000000000000" pitchFamily="2" charset="2"/>
              <a:buChar char="q"/>
            </a:pPr>
            <a:r>
              <a:rPr lang="pt-BR" sz="2800" dirty="0" smtClean="0"/>
              <a:t>Culpa </a:t>
            </a:r>
            <a:endParaRPr lang="pt-BR" sz="2800" dirty="0"/>
          </a:p>
        </p:txBody>
      </p:sp>
      <p:sp>
        <p:nvSpPr>
          <p:cNvPr id="4" name="Espaço Reservado para Texto 3"/>
          <p:cNvSpPr>
            <a:spLocks noGrp="1"/>
          </p:cNvSpPr>
          <p:nvPr>
            <p:ph type="body" idx="2"/>
          </p:nvPr>
        </p:nvSpPr>
        <p:spPr>
          <a:xfrm>
            <a:off x="4285422" y="1515668"/>
            <a:ext cx="4112382" cy="2711776"/>
          </a:xfrm>
          <a:ln>
            <a:solidFill>
              <a:srgbClr val="00AE42"/>
            </a:solidFill>
          </a:ln>
        </p:spPr>
        <p:txBody>
          <a:bodyPr>
            <a:normAutofit/>
          </a:bodyPr>
          <a:lstStyle/>
          <a:p>
            <a:pPr algn="r">
              <a:spcBef>
                <a:spcPts val="600"/>
              </a:spcBef>
            </a:pPr>
            <a:r>
              <a:rPr lang="pt-BR" sz="2800" dirty="0">
                <a:solidFill>
                  <a:srgbClr val="000000"/>
                </a:solidFill>
                <a:latin typeface="Inter Medium" panose="02000503000000020004" pitchFamily="2" charset="0"/>
                <a:ea typeface="Inter Medium" panose="02000503000000020004" pitchFamily="2" charset="0"/>
              </a:rPr>
              <a:t>A parentalidade é tão complexa que muitas vezes nos afasta de quem realmente somos como </a:t>
            </a:r>
            <a:r>
              <a:rPr lang="pt-BR" sz="2800" dirty="0" smtClean="0">
                <a:solidFill>
                  <a:srgbClr val="000000"/>
                </a:solidFill>
                <a:latin typeface="Inter Medium" panose="02000503000000020004" pitchFamily="2" charset="0"/>
                <a:ea typeface="Inter Medium" panose="02000503000000020004" pitchFamily="2" charset="0"/>
              </a:rPr>
              <a:t>pessoa.</a:t>
            </a:r>
            <a:endParaRPr lang="pt-BR" sz="2800" dirty="0">
              <a:latin typeface="Inter Medium" panose="02000503000000020004" pitchFamily="2" charset="0"/>
              <a:ea typeface="Inter Medium" panose="02000503000000020004" pitchFamily="2" charset="0"/>
            </a:endParaRPr>
          </a:p>
        </p:txBody>
      </p:sp>
    </p:spTree>
    <p:extLst>
      <p:ext uri="{BB962C8B-B14F-4D97-AF65-F5344CB8AC3E}">
        <p14:creationId xmlns:p14="http://schemas.microsoft.com/office/powerpoint/2010/main" val="158439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502" y="171023"/>
            <a:ext cx="6520081" cy="995168"/>
          </a:xfrm>
        </p:spPr>
        <p:txBody>
          <a:bodyPr>
            <a:normAutofit fontScale="90000"/>
          </a:bodyPr>
          <a:lstStyle/>
          <a:p>
            <a:r>
              <a:rPr lang="pt-BR" dirty="0" smtClean="0"/>
              <a:t>Aspectos importantes sobre:</a:t>
            </a:r>
            <a:endParaRPr lang="pt-BR" dirty="0"/>
          </a:p>
        </p:txBody>
      </p:sp>
      <p:sp>
        <p:nvSpPr>
          <p:cNvPr id="4" name="Espaço Reservado para Texto 3"/>
          <p:cNvSpPr>
            <a:spLocks noGrp="1"/>
          </p:cNvSpPr>
          <p:nvPr>
            <p:ph type="body" idx="2"/>
          </p:nvPr>
        </p:nvSpPr>
        <p:spPr>
          <a:xfrm>
            <a:off x="114505" y="1106920"/>
            <a:ext cx="4921320" cy="3510742"/>
          </a:xfrm>
        </p:spPr>
        <p:txBody>
          <a:bodyPr>
            <a:normAutofit/>
          </a:bodyPr>
          <a:lstStyle/>
          <a:p>
            <a:pPr marL="482600" indent="-342900">
              <a:buFont typeface="Wingdings" panose="05000000000000000000" pitchFamily="2" charset="2"/>
              <a:buChar char="Ø"/>
            </a:pPr>
            <a:r>
              <a:rPr lang="pt-BR" sz="2800" dirty="0" smtClean="0"/>
              <a:t>Superproteção</a:t>
            </a:r>
          </a:p>
          <a:p>
            <a:pPr marL="482600" indent="-342900">
              <a:spcBef>
                <a:spcPts val="1200"/>
              </a:spcBef>
              <a:buFont typeface="Wingdings" panose="05000000000000000000" pitchFamily="2" charset="2"/>
              <a:buChar char="Ø"/>
            </a:pPr>
            <a:r>
              <a:rPr lang="pt-BR" sz="2800" dirty="0" smtClean="0"/>
              <a:t>Mentiras </a:t>
            </a:r>
          </a:p>
          <a:p>
            <a:pPr marL="482600" indent="-342900">
              <a:spcBef>
                <a:spcPts val="1200"/>
              </a:spcBef>
              <a:buFont typeface="Wingdings" panose="05000000000000000000" pitchFamily="2" charset="2"/>
              <a:buChar char="Ø"/>
            </a:pPr>
            <a:r>
              <a:rPr lang="pt-BR" sz="2800" dirty="0" smtClean="0"/>
              <a:t>Sentirem-se não amados</a:t>
            </a:r>
          </a:p>
          <a:p>
            <a:pPr marL="482600" indent="-342900">
              <a:spcBef>
                <a:spcPts val="1200"/>
              </a:spcBef>
              <a:buFont typeface="Wingdings" panose="05000000000000000000" pitchFamily="2" charset="2"/>
              <a:buChar char="Ø"/>
            </a:pPr>
            <a:r>
              <a:rPr lang="pt-BR" sz="2800" dirty="0" smtClean="0"/>
              <a:t>Mau comportamento</a:t>
            </a:r>
          </a:p>
          <a:p>
            <a:pPr marL="482600" indent="-342900">
              <a:spcBef>
                <a:spcPts val="1200"/>
              </a:spcBef>
              <a:buFont typeface="Wingdings" panose="05000000000000000000" pitchFamily="2" charset="2"/>
              <a:buChar char="Ø"/>
            </a:pPr>
            <a:r>
              <a:rPr lang="pt-BR" sz="2800" dirty="0" smtClean="0"/>
              <a:t>Emoções e sentimentos </a:t>
            </a:r>
            <a:endParaRPr lang="pt-BR" sz="2800" dirty="0"/>
          </a:p>
        </p:txBody>
      </p:sp>
      <p:sp>
        <p:nvSpPr>
          <p:cNvPr id="3" name="Retângulo 2"/>
          <p:cNvSpPr/>
          <p:nvPr/>
        </p:nvSpPr>
        <p:spPr>
          <a:xfrm>
            <a:off x="4982817" y="1510748"/>
            <a:ext cx="3829879" cy="3034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a:r>
              <a:rPr lang="pt-BR" sz="2400" b="1" dirty="0">
                <a:solidFill>
                  <a:srgbClr val="000000"/>
                </a:solidFill>
                <a:latin typeface="Inter" panose="02000503000000020004" pitchFamily="2" charset="0"/>
                <a:ea typeface="Inter" panose="02000503000000020004" pitchFamily="2" charset="0"/>
                <a:cs typeface="Arial"/>
              </a:rPr>
              <a:t>Precisamos ensiná-los a lidar com a realidade como ela é</a:t>
            </a:r>
            <a:r>
              <a:rPr lang="pt-BR" sz="2400" dirty="0" smtClean="0">
                <a:solidFill>
                  <a:srgbClr val="000000"/>
                </a:solidFill>
                <a:latin typeface="Inter" panose="02000503000000020004" pitchFamily="2" charset="0"/>
                <a:ea typeface="Inter" panose="02000503000000020004" pitchFamily="2" charset="0"/>
                <a:cs typeface="Arial"/>
              </a:rPr>
              <a:t>.</a:t>
            </a:r>
            <a:r>
              <a:rPr lang="pt-BR" sz="2400" b="1" dirty="0">
                <a:solidFill>
                  <a:srgbClr val="000000"/>
                </a:solidFill>
                <a:latin typeface="Inter" panose="02000503000000020004" pitchFamily="2" charset="0"/>
                <a:ea typeface="Inter" panose="02000503000000020004" pitchFamily="2" charset="0"/>
                <a:cs typeface="Arial"/>
              </a:rPr>
              <a:t> </a:t>
            </a:r>
            <a:endParaRPr lang="pt-BR" sz="2400" b="1" dirty="0" smtClean="0">
              <a:solidFill>
                <a:srgbClr val="000000"/>
              </a:solidFill>
              <a:latin typeface="Inter" panose="02000503000000020004" pitchFamily="2" charset="0"/>
              <a:ea typeface="Inter" panose="02000503000000020004" pitchFamily="2" charset="0"/>
              <a:cs typeface="Arial"/>
            </a:endParaRPr>
          </a:p>
          <a:p>
            <a:pPr marL="158750"/>
            <a:r>
              <a:rPr lang="pt-BR" sz="2400" b="1" dirty="0" smtClean="0">
                <a:solidFill>
                  <a:srgbClr val="000000"/>
                </a:solidFill>
                <a:latin typeface="Inter" panose="02000503000000020004" pitchFamily="2" charset="0"/>
                <a:ea typeface="Inter" panose="02000503000000020004" pitchFamily="2" charset="0"/>
                <a:cs typeface="Arial"/>
              </a:rPr>
              <a:t>As </a:t>
            </a:r>
            <a:r>
              <a:rPr lang="pt-BR" sz="2400" b="1" dirty="0">
                <a:solidFill>
                  <a:srgbClr val="000000"/>
                </a:solidFill>
                <a:latin typeface="Inter" panose="02000503000000020004" pitchFamily="2" charset="0"/>
                <a:ea typeface="Inter" panose="02000503000000020004" pitchFamily="2" charset="0"/>
                <a:cs typeface="Arial"/>
              </a:rPr>
              <a:t>emoções precisam ser ouvidas, nomeadas e </a:t>
            </a:r>
            <a:r>
              <a:rPr lang="pt-BR" sz="2400" b="1" dirty="0" smtClean="0">
                <a:solidFill>
                  <a:srgbClr val="000000"/>
                </a:solidFill>
                <a:latin typeface="Inter" panose="02000503000000020004" pitchFamily="2" charset="0"/>
                <a:ea typeface="Inter" panose="02000503000000020004" pitchFamily="2" charset="0"/>
                <a:cs typeface="Arial"/>
              </a:rPr>
              <a:t>acolhidas, certas atitudes Não!</a:t>
            </a:r>
            <a:endParaRPr lang="pt-BR" sz="2400" dirty="0">
              <a:latin typeface="Inter" panose="02000503000000020004" pitchFamily="2" charset="0"/>
              <a:ea typeface="Inter" panose="02000503000000020004" pitchFamily="2" charset="0"/>
            </a:endParaRPr>
          </a:p>
          <a:p>
            <a:pPr marL="158750" indent="0">
              <a:buNone/>
            </a:pPr>
            <a:endParaRPr lang="pt-BR" sz="2400" dirty="0">
              <a:solidFill>
                <a:srgbClr val="000000"/>
              </a:solidFill>
              <a:latin typeface="Inter" panose="02000503000000020004" pitchFamily="2" charset="0"/>
              <a:ea typeface="Inter" panose="02000503000000020004" pitchFamily="2" charset="0"/>
              <a:cs typeface="Arial"/>
            </a:endParaRPr>
          </a:p>
        </p:txBody>
      </p:sp>
    </p:spTree>
    <p:extLst>
      <p:ext uri="{BB962C8B-B14F-4D97-AF65-F5344CB8AC3E}">
        <p14:creationId xmlns:p14="http://schemas.microsoft.com/office/powerpoint/2010/main" val="27086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9702" y="209330"/>
            <a:ext cx="5957047" cy="666288"/>
          </a:xfrm>
        </p:spPr>
        <p:txBody>
          <a:bodyPr>
            <a:normAutofit fontScale="90000"/>
          </a:bodyPr>
          <a:lstStyle/>
          <a:p>
            <a:r>
              <a:rPr lang="pt-BR" dirty="0" smtClean="0"/>
              <a:t>Construindo vínculos</a:t>
            </a:r>
            <a:endParaRPr lang="pt-BR" dirty="0"/>
          </a:p>
        </p:txBody>
      </p:sp>
      <p:sp>
        <p:nvSpPr>
          <p:cNvPr id="4" name="Espaço Reservado para Texto 3"/>
          <p:cNvSpPr>
            <a:spLocks noGrp="1"/>
          </p:cNvSpPr>
          <p:nvPr>
            <p:ph type="body" idx="2"/>
          </p:nvPr>
        </p:nvSpPr>
        <p:spPr>
          <a:xfrm>
            <a:off x="207272" y="1212938"/>
            <a:ext cx="3622606" cy="3510742"/>
          </a:xfrm>
        </p:spPr>
        <p:txBody>
          <a:bodyPr>
            <a:normAutofit/>
          </a:bodyPr>
          <a:lstStyle/>
          <a:p>
            <a:pPr marL="482600" indent="-342900">
              <a:spcBef>
                <a:spcPts val="1800"/>
              </a:spcBef>
              <a:buFont typeface="Wingdings" panose="05000000000000000000" pitchFamily="2" charset="2"/>
              <a:buChar char="Ø"/>
            </a:pPr>
            <a:r>
              <a:rPr lang="pt-BR" sz="2800" dirty="0" smtClean="0"/>
              <a:t>Comunicação </a:t>
            </a:r>
          </a:p>
          <a:p>
            <a:pPr marL="482600" indent="-342900">
              <a:spcBef>
                <a:spcPts val="1800"/>
              </a:spcBef>
              <a:buFont typeface="Wingdings" panose="05000000000000000000" pitchFamily="2" charset="2"/>
              <a:buChar char="Ø"/>
            </a:pPr>
            <a:r>
              <a:rPr lang="pt-BR" sz="2800" dirty="0" smtClean="0"/>
              <a:t>Limites </a:t>
            </a:r>
          </a:p>
          <a:p>
            <a:pPr marL="482600" indent="-342900">
              <a:spcBef>
                <a:spcPts val="1800"/>
              </a:spcBef>
              <a:buFont typeface="Wingdings" panose="05000000000000000000" pitchFamily="2" charset="2"/>
              <a:buChar char="Ø"/>
            </a:pPr>
            <a:r>
              <a:rPr lang="pt-BR" sz="2800" dirty="0" smtClean="0"/>
              <a:t>Importância do amor</a:t>
            </a:r>
            <a:endParaRPr lang="pt-BR" sz="2800" dirty="0"/>
          </a:p>
        </p:txBody>
      </p:sp>
      <p:sp>
        <p:nvSpPr>
          <p:cNvPr id="3" name="Retângulo 2"/>
          <p:cNvSpPr/>
          <p:nvPr/>
        </p:nvSpPr>
        <p:spPr>
          <a:xfrm>
            <a:off x="5963478" y="2305878"/>
            <a:ext cx="45719" cy="66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776870" y="1272211"/>
            <a:ext cx="4744280" cy="3074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indent="0" algn="r">
              <a:buNone/>
            </a:pPr>
            <a:r>
              <a:rPr lang="pt-BR" sz="2400" dirty="0" smtClean="0">
                <a:solidFill>
                  <a:srgbClr val="000000"/>
                </a:solidFill>
                <a:latin typeface="Inter" panose="02000503000000020004" pitchFamily="2" charset="0"/>
                <a:ea typeface="Inter" panose="02000503000000020004" pitchFamily="2" charset="0"/>
                <a:cs typeface="Arial"/>
              </a:rPr>
              <a:t>Para construir vínculos sólidos  invista na comunicação. </a:t>
            </a:r>
            <a:r>
              <a:rPr lang="pt-BR" sz="2400" dirty="0">
                <a:solidFill>
                  <a:srgbClr val="000000"/>
                </a:solidFill>
                <a:latin typeface="Inter" panose="02000503000000020004" pitchFamily="2" charset="0"/>
                <a:ea typeface="Inter" panose="02000503000000020004" pitchFamily="2" charset="0"/>
                <a:cs typeface="Arial"/>
              </a:rPr>
              <a:t>Mantenha cheio o tanque de amor dele, e a rebeldia será esporádica e temporária. </a:t>
            </a:r>
            <a:endParaRPr lang="pt-BR" sz="2400" dirty="0" smtClean="0">
              <a:solidFill>
                <a:srgbClr val="000000"/>
              </a:solidFill>
              <a:latin typeface="Inter" panose="02000503000000020004" pitchFamily="2" charset="0"/>
              <a:ea typeface="Inter" panose="02000503000000020004" pitchFamily="2" charset="0"/>
              <a:cs typeface="Arial"/>
            </a:endParaRPr>
          </a:p>
          <a:p>
            <a:pPr marL="158750" indent="0" algn="r">
              <a:buNone/>
            </a:pPr>
            <a:r>
              <a:rPr lang="pt-BR" sz="2400" dirty="0" smtClean="0">
                <a:solidFill>
                  <a:srgbClr val="000000"/>
                </a:solidFill>
                <a:latin typeface="Inter" panose="02000503000000020004" pitchFamily="2" charset="0"/>
                <a:ea typeface="Inter" panose="02000503000000020004" pitchFamily="2" charset="0"/>
                <a:cs typeface="Arial"/>
              </a:rPr>
              <a:t>Se </a:t>
            </a:r>
            <a:r>
              <a:rPr lang="pt-BR" sz="2400" dirty="0">
                <a:solidFill>
                  <a:srgbClr val="000000"/>
                </a:solidFill>
                <a:latin typeface="Inter" panose="02000503000000020004" pitchFamily="2" charset="0"/>
                <a:ea typeface="Inter" panose="02000503000000020004" pitchFamily="2" charset="0"/>
                <a:cs typeface="Arial"/>
              </a:rPr>
              <a:t>não é capaz de aceitar a responsabilidade, então não está pronto para a liberdade. </a:t>
            </a:r>
            <a:endParaRPr lang="pt-BR" sz="18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2283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Regras sobre regras</a:t>
            </a:r>
            <a:endParaRPr lang="pt-BR" dirty="0"/>
          </a:p>
        </p:txBody>
      </p:sp>
      <p:sp>
        <p:nvSpPr>
          <p:cNvPr id="3" name="Espaço Reservado para Texto 2"/>
          <p:cNvSpPr>
            <a:spLocks noGrp="1"/>
          </p:cNvSpPr>
          <p:nvPr>
            <p:ph type="body" idx="1"/>
          </p:nvPr>
        </p:nvSpPr>
        <p:spPr>
          <a:xfrm>
            <a:off x="154537" y="1095325"/>
            <a:ext cx="4112381" cy="3510742"/>
          </a:xfrm>
        </p:spPr>
        <p:txBody>
          <a:bodyPr>
            <a:normAutofit/>
          </a:bodyPr>
          <a:lstStyle/>
          <a:p>
            <a:pPr marL="482600" indent="-342900">
              <a:buFont typeface="Arial" panose="020B0604020202020204" pitchFamily="34" charset="0"/>
              <a:buChar char="•"/>
            </a:pPr>
            <a:r>
              <a:rPr lang="pt-BR" sz="2800" dirty="0">
                <a:solidFill>
                  <a:srgbClr val="00AE42"/>
                </a:solidFill>
                <a:latin typeface="Inter Medium" panose="02000503000000020004" pitchFamily="2" charset="0"/>
                <a:ea typeface="Inter Medium" panose="02000503000000020004" pitchFamily="2" charset="0"/>
              </a:rPr>
              <a:t>As regras devem ser poucas </a:t>
            </a:r>
            <a:endParaRPr lang="pt-BR" sz="2800" dirty="0" smtClean="0">
              <a:solidFill>
                <a:srgbClr val="00AE42"/>
              </a:solidFill>
              <a:latin typeface="Inter Medium" panose="02000503000000020004" pitchFamily="2" charset="0"/>
              <a:ea typeface="Inter Medium" panose="02000503000000020004" pitchFamily="2" charset="0"/>
            </a:endParaRPr>
          </a:p>
          <a:p>
            <a:pPr marL="482600" indent="-342900">
              <a:buFont typeface="Arial" panose="020B0604020202020204" pitchFamily="34" charset="0"/>
              <a:buChar char="•"/>
            </a:pPr>
            <a:r>
              <a:rPr lang="pt-BR" sz="2800" dirty="0">
                <a:solidFill>
                  <a:srgbClr val="00AE42"/>
                </a:solidFill>
                <a:latin typeface="Inter Medium" panose="02000503000000020004" pitchFamily="2" charset="0"/>
                <a:ea typeface="Inter Medium" panose="02000503000000020004" pitchFamily="2" charset="0"/>
              </a:rPr>
              <a:t>As regras devem ser claras </a:t>
            </a:r>
            <a:endParaRPr lang="pt-BR" sz="2800" dirty="0" smtClean="0">
              <a:solidFill>
                <a:srgbClr val="00AE42"/>
              </a:solidFill>
              <a:latin typeface="Inter Medium" panose="02000503000000020004" pitchFamily="2" charset="0"/>
              <a:ea typeface="Inter Medium" panose="02000503000000020004" pitchFamily="2" charset="0"/>
            </a:endParaRPr>
          </a:p>
          <a:p>
            <a:pPr marL="482600" indent="-342900">
              <a:buFont typeface="Arial" panose="020B0604020202020204" pitchFamily="34" charset="0"/>
              <a:buChar char="•"/>
            </a:pPr>
            <a:r>
              <a:rPr lang="pt-BR" sz="2800" dirty="0">
                <a:solidFill>
                  <a:srgbClr val="00AE42"/>
                </a:solidFill>
                <a:latin typeface="Inter Medium" panose="02000503000000020004" pitchFamily="2" charset="0"/>
                <a:ea typeface="Inter Medium" panose="02000503000000020004" pitchFamily="2" charset="0"/>
              </a:rPr>
              <a:t>As regras devem ser tão justas quanto possível </a:t>
            </a:r>
          </a:p>
        </p:txBody>
      </p:sp>
      <p:sp>
        <p:nvSpPr>
          <p:cNvPr id="4" name="Espaço Reservado para Texto 3"/>
          <p:cNvSpPr>
            <a:spLocks noGrp="1"/>
          </p:cNvSpPr>
          <p:nvPr>
            <p:ph type="body" idx="2"/>
          </p:nvPr>
        </p:nvSpPr>
        <p:spPr>
          <a:xfrm>
            <a:off x="4286251" y="1281062"/>
            <a:ext cx="4112382" cy="3510742"/>
          </a:xfrm>
          <a:ln>
            <a:solidFill>
              <a:srgbClr val="00AE42"/>
            </a:solidFill>
          </a:ln>
        </p:spPr>
        <p:txBody>
          <a:bodyPr>
            <a:normAutofit/>
          </a:bodyPr>
          <a:lstStyle/>
          <a:p>
            <a:pPr algn="r"/>
            <a:r>
              <a:rPr lang="pt-BR" sz="2800" dirty="0">
                <a:solidFill>
                  <a:srgbClr val="000000"/>
                </a:solidFill>
                <a:latin typeface="Arial"/>
                <a:ea typeface="Arial"/>
              </a:rPr>
              <a:t>Não ceda quando estiver convencido de que a regra visa o bem-estar do adolescente, mas esteja aberto para mudanças quando não forem prejudiciais. </a:t>
            </a:r>
          </a:p>
          <a:p>
            <a:pPr algn="r"/>
            <a:endParaRPr lang="pt-BR" sz="2800" dirty="0"/>
          </a:p>
          <a:p>
            <a:pPr algn="r"/>
            <a:endParaRPr lang="pt-BR" sz="2800" dirty="0"/>
          </a:p>
        </p:txBody>
      </p:sp>
    </p:spTree>
    <p:extLst>
      <p:ext uri="{BB962C8B-B14F-4D97-AF65-F5344CB8AC3E}">
        <p14:creationId xmlns:p14="http://schemas.microsoft.com/office/powerpoint/2010/main" val="365746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4768" y="0"/>
            <a:ext cx="5957047" cy="971550"/>
          </a:xfrm>
        </p:spPr>
        <p:txBody>
          <a:bodyPr>
            <a:normAutofit fontScale="90000"/>
          </a:bodyPr>
          <a:lstStyle/>
          <a:p>
            <a:r>
              <a:rPr lang="pt-BR" dirty="0"/>
              <a:t>REGRAS SOBRE AS CONSEQUÊNCIAS </a:t>
            </a:r>
          </a:p>
        </p:txBody>
      </p:sp>
      <p:sp>
        <p:nvSpPr>
          <p:cNvPr id="3" name="Espaço Reservado para Texto 2"/>
          <p:cNvSpPr>
            <a:spLocks noGrp="1"/>
          </p:cNvSpPr>
          <p:nvPr>
            <p:ph type="body" idx="1"/>
          </p:nvPr>
        </p:nvSpPr>
        <p:spPr>
          <a:xfrm>
            <a:off x="168824" y="1152475"/>
            <a:ext cx="4112381" cy="3510742"/>
          </a:xfrm>
        </p:spPr>
        <p:txBody>
          <a:bodyPr/>
          <a:lstStyle/>
          <a:p>
            <a:pPr marL="482600" indent="-342900">
              <a:buFont typeface="Arial" panose="020B0604020202020204" pitchFamily="34" charset="0"/>
              <a:buChar char="•"/>
            </a:pPr>
            <a:r>
              <a:rPr lang="pt-BR" dirty="0">
                <a:solidFill>
                  <a:srgbClr val="00AE42"/>
                </a:solidFill>
                <a:latin typeface="Inter Medium" panose="02000503000000020004" pitchFamily="2" charset="0"/>
                <a:ea typeface="Inter Medium" panose="02000503000000020004" pitchFamily="2" charset="0"/>
              </a:rPr>
              <a:t>devem ser definidas de antemão </a:t>
            </a:r>
            <a:endParaRPr lang="pt-BR" dirty="0" smtClean="0">
              <a:solidFill>
                <a:srgbClr val="00AE42"/>
              </a:solidFill>
              <a:latin typeface="Inter Medium" panose="02000503000000020004" pitchFamily="2" charset="0"/>
              <a:ea typeface="Inter Medium" panose="02000503000000020004" pitchFamily="2" charset="0"/>
            </a:endParaRPr>
          </a:p>
          <a:p>
            <a:pPr marL="482600" indent="-342900">
              <a:buFont typeface="Arial" panose="020B0604020202020204" pitchFamily="34" charset="0"/>
              <a:buChar char="•"/>
            </a:pPr>
            <a:r>
              <a:rPr lang="pt-BR" dirty="0">
                <a:solidFill>
                  <a:srgbClr val="00AE42"/>
                </a:solidFill>
                <a:latin typeface="Inter Medium" panose="02000503000000020004" pitchFamily="2" charset="0"/>
                <a:ea typeface="Inter Medium" panose="02000503000000020004" pitchFamily="2" charset="0"/>
              </a:rPr>
              <a:t>devem ser aplicadas com amor </a:t>
            </a:r>
            <a:endParaRPr lang="pt-BR" dirty="0" smtClean="0">
              <a:solidFill>
                <a:srgbClr val="00AE42"/>
              </a:solidFill>
              <a:latin typeface="Inter Medium" panose="02000503000000020004" pitchFamily="2" charset="0"/>
              <a:ea typeface="Inter Medium" panose="02000503000000020004" pitchFamily="2" charset="0"/>
            </a:endParaRPr>
          </a:p>
          <a:p>
            <a:pPr marL="482600" indent="-342900">
              <a:buFont typeface="Arial" panose="020B0604020202020204" pitchFamily="34" charset="0"/>
              <a:buChar char="•"/>
            </a:pPr>
            <a:r>
              <a:rPr lang="pt-BR" dirty="0">
                <a:solidFill>
                  <a:srgbClr val="00AE42"/>
                </a:solidFill>
                <a:latin typeface="Inter Medium" panose="02000503000000020004" pitchFamily="2" charset="0"/>
                <a:ea typeface="Inter Medium" panose="02000503000000020004" pitchFamily="2" charset="0"/>
              </a:rPr>
              <a:t>devem ser aplicadas de forma coerente </a:t>
            </a:r>
          </a:p>
        </p:txBody>
      </p:sp>
      <p:sp>
        <p:nvSpPr>
          <p:cNvPr id="4" name="Espaço Reservado para Texto 3"/>
          <p:cNvSpPr>
            <a:spLocks noGrp="1"/>
          </p:cNvSpPr>
          <p:nvPr>
            <p:ph type="body" idx="2"/>
          </p:nvPr>
        </p:nvSpPr>
        <p:spPr>
          <a:xfrm>
            <a:off x="4492488" y="1152475"/>
            <a:ext cx="3929750" cy="3233995"/>
          </a:xfrm>
          <a:ln>
            <a:solidFill>
              <a:srgbClr val="00AE42"/>
            </a:solidFill>
          </a:ln>
        </p:spPr>
        <p:txBody>
          <a:bodyPr>
            <a:normAutofit/>
          </a:bodyPr>
          <a:lstStyle/>
          <a:p>
            <a:pPr algn="r"/>
            <a:r>
              <a:rPr lang="pt-BR" dirty="0">
                <a:solidFill>
                  <a:srgbClr val="000000"/>
                </a:solidFill>
                <a:latin typeface="Inter Medium" panose="02000503000000020004" pitchFamily="2" charset="0"/>
                <a:ea typeface="Inter Medium" panose="02000503000000020004" pitchFamily="2" charset="0"/>
              </a:rPr>
              <a:t>Os adolescentes </a:t>
            </a:r>
            <a:r>
              <a:rPr lang="pt-BR" dirty="0" smtClean="0">
                <a:solidFill>
                  <a:srgbClr val="000000"/>
                </a:solidFill>
                <a:latin typeface="Inter Medium" panose="02000503000000020004" pitchFamily="2" charset="0"/>
                <a:ea typeface="Inter Medium" panose="02000503000000020004" pitchFamily="2" charset="0"/>
              </a:rPr>
              <a:t>respeitarão </a:t>
            </a:r>
            <a:r>
              <a:rPr lang="pt-BR" dirty="0">
                <a:solidFill>
                  <a:srgbClr val="000000"/>
                </a:solidFill>
                <a:latin typeface="Inter Medium" panose="02000503000000020004" pitchFamily="2" charset="0"/>
                <a:ea typeface="Inter Medium" panose="02000503000000020004" pitchFamily="2" charset="0"/>
              </a:rPr>
              <a:t>os pais </a:t>
            </a:r>
            <a:r>
              <a:rPr lang="pt-BR" dirty="0" smtClean="0">
                <a:solidFill>
                  <a:srgbClr val="000000"/>
                </a:solidFill>
                <a:latin typeface="Inter Medium" panose="02000503000000020004" pitchFamily="2" charset="0"/>
                <a:ea typeface="Inter Medium" panose="02000503000000020004" pitchFamily="2" charset="0"/>
              </a:rPr>
              <a:t>que </a:t>
            </a:r>
            <a:r>
              <a:rPr lang="pt-BR" dirty="0">
                <a:solidFill>
                  <a:srgbClr val="000000"/>
                </a:solidFill>
                <a:latin typeface="Inter Medium" panose="02000503000000020004" pitchFamily="2" charset="0"/>
                <a:ea typeface="Inter Medium" panose="02000503000000020004" pitchFamily="2" charset="0"/>
              </a:rPr>
              <a:t>de maneira amorosa, porém firme, </a:t>
            </a:r>
            <a:r>
              <a:rPr lang="pt-BR" b="1" dirty="0" smtClean="0">
                <a:solidFill>
                  <a:srgbClr val="000000"/>
                </a:solidFill>
                <a:latin typeface="Inter Medium" panose="02000503000000020004" pitchFamily="2" charset="0"/>
                <a:ea typeface="Inter Medium" panose="02000503000000020004" pitchFamily="2" charset="0"/>
              </a:rPr>
              <a:t>fazem </a:t>
            </a:r>
            <a:r>
              <a:rPr lang="pt-BR" b="1" dirty="0">
                <a:solidFill>
                  <a:srgbClr val="000000"/>
                </a:solidFill>
                <a:latin typeface="Inter Medium" panose="02000503000000020004" pitchFamily="2" charset="0"/>
                <a:ea typeface="Inter Medium" panose="02000503000000020004" pitchFamily="2" charset="0"/>
              </a:rPr>
              <a:t>valer as regras</a:t>
            </a:r>
            <a:r>
              <a:rPr lang="pt-BR" dirty="0">
                <a:solidFill>
                  <a:srgbClr val="000000"/>
                </a:solidFill>
                <a:latin typeface="Inter Medium" panose="02000503000000020004" pitchFamily="2" charset="0"/>
                <a:ea typeface="Inter Medium" panose="02000503000000020004" pitchFamily="2" charset="0"/>
              </a:rPr>
              <a:t> </a:t>
            </a:r>
            <a:r>
              <a:rPr lang="pt-BR" dirty="0" smtClean="0">
                <a:solidFill>
                  <a:srgbClr val="000000"/>
                </a:solidFill>
                <a:latin typeface="Inter Medium" panose="02000503000000020004" pitchFamily="2" charset="0"/>
                <a:ea typeface="Inter Medium" panose="02000503000000020004" pitchFamily="2" charset="0"/>
              </a:rPr>
              <a:t>e permitem que </a:t>
            </a:r>
            <a:r>
              <a:rPr lang="pt-BR" dirty="0">
                <a:solidFill>
                  <a:srgbClr val="000000"/>
                </a:solidFill>
                <a:latin typeface="Inter Medium" panose="02000503000000020004" pitchFamily="2" charset="0"/>
                <a:ea typeface="Inter Medium" panose="02000503000000020004" pitchFamily="2" charset="0"/>
              </a:rPr>
              <a:t>o filho </a:t>
            </a:r>
            <a:r>
              <a:rPr lang="pt-BR" b="1" dirty="0">
                <a:solidFill>
                  <a:srgbClr val="000000"/>
                </a:solidFill>
                <a:latin typeface="Inter Medium" panose="02000503000000020004" pitchFamily="2" charset="0"/>
                <a:ea typeface="Inter Medium" panose="02000503000000020004" pitchFamily="2" charset="0"/>
              </a:rPr>
              <a:t>sofra as consequências </a:t>
            </a:r>
            <a:r>
              <a:rPr lang="pt-BR" dirty="0">
                <a:solidFill>
                  <a:srgbClr val="000000"/>
                </a:solidFill>
                <a:latin typeface="Inter Medium" panose="02000503000000020004" pitchFamily="2" charset="0"/>
                <a:ea typeface="Inter Medium" panose="02000503000000020004" pitchFamily="2" charset="0"/>
              </a:rPr>
              <a:t>depois de quebrá-las. </a:t>
            </a:r>
            <a:endParaRPr lang="pt-BR" dirty="0">
              <a:latin typeface="Inter Medium" panose="02000503000000020004" pitchFamily="2" charset="0"/>
              <a:ea typeface="Inter Medium" panose="02000503000000020004" pitchFamily="2" charset="0"/>
            </a:endParaRPr>
          </a:p>
        </p:txBody>
      </p:sp>
    </p:spTree>
    <p:extLst>
      <p:ext uri="{BB962C8B-B14F-4D97-AF65-F5344CB8AC3E}">
        <p14:creationId xmlns:p14="http://schemas.microsoft.com/office/powerpoint/2010/main" val="309428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srcRect r="22011" b="11285"/>
          <a:stretch/>
        </p:blipFill>
        <p:spPr>
          <a:xfrm>
            <a:off x="-1" y="0"/>
            <a:ext cx="5774499" cy="4384110"/>
          </a:xfrm>
          <a:prstGeom prst="rect">
            <a:avLst/>
          </a:prstGeom>
        </p:spPr>
      </p:pic>
      <p:pic>
        <p:nvPicPr>
          <p:cNvPr id="8" name="Imagem 7">
            <a:extLst>
              <a:ext uri="{FF2B5EF4-FFF2-40B4-BE49-F238E27FC236}">
                <a16:creationId xmlns:a16="http://schemas.microsoft.com/office/drawing/2014/main" id="{1F783EC7-E859-812D-F714-892528D58DB6}"/>
              </a:ext>
            </a:extLst>
          </p:cNvPr>
          <p:cNvPicPr>
            <a:picLocks noChangeAspect="1"/>
          </p:cNvPicPr>
          <p:nvPr/>
        </p:nvPicPr>
        <p:blipFill rotWithShape="1">
          <a:blip r:embed="rId4"/>
          <a:srcRect b="12115"/>
          <a:stretch/>
        </p:blipFill>
        <p:spPr>
          <a:xfrm>
            <a:off x="0" y="-80100"/>
            <a:ext cx="9144000" cy="4520381"/>
          </a:xfrm>
          <a:prstGeom prst="rect">
            <a:avLst/>
          </a:prstGeom>
        </p:spPr>
      </p:pic>
      <p:sp>
        <p:nvSpPr>
          <p:cNvPr id="9" name="Google Shape;130;p21">
            <a:extLst>
              <a:ext uri="{FF2B5EF4-FFF2-40B4-BE49-F238E27FC236}">
                <a16:creationId xmlns:a16="http://schemas.microsoft.com/office/drawing/2014/main" id="{93C0B71D-BF04-6044-F21D-5DE0490BFC48}"/>
              </a:ext>
            </a:extLst>
          </p:cNvPr>
          <p:cNvSpPr txBox="1"/>
          <p:nvPr/>
        </p:nvSpPr>
        <p:spPr>
          <a:xfrm>
            <a:off x="4780630" y="2560375"/>
            <a:ext cx="4218923" cy="1046410"/>
          </a:xfrm>
          <a:prstGeom prst="rect">
            <a:avLst/>
          </a:prstGeom>
          <a:noFill/>
          <a:ln>
            <a:noFill/>
          </a:ln>
        </p:spPr>
        <p:txBody>
          <a:bodyPr spcFirstLastPara="1" wrap="square" lIns="91425" tIns="91425" rIns="91425" bIns="91425" anchor="t" anchorCtr="0">
            <a:spAutoFit/>
          </a:bodyPr>
          <a:lstStyle/>
          <a:p>
            <a:pPr lvl="0" algn="ctr"/>
            <a:r>
              <a:rPr lang="pt-BR" sz="2800" b="1" dirty="0">
                <a:solidFill>
                  <a:schemeClr val="tx1"/>
                </a:solidFill>
                <a:latin typeface="Syncopate" panose="02060507000000020003" pitchFamily="18" charset="0"/>
                <a:ea typeface="Oswald ExtraLight"/>
                <a:cs typeface="Bakbak One" pitchFamily="2" charset="0"/>
                <a:sym typeface="Oswald ExtraLight"/>
              </a:rPr>
              <a:t>Dinâmica de grupo</a:t>
            </a:r>
            <a:endParaRPr lang="da-DK" sz="2800" b="1" dirty="0">
              <a:solidFill>
                <a:schemeClr val="tx1"/>
              </a:solidFill>
              <a:latin typeface="Syncopate" panose="02060507000000020003" pitchFamily="18" charset="0"/>
              <a:ea typeface="Oswald ExtraLight"/>
              <a:cs typeface="Bakbak One" pitchFamily="2" charset="0"/>
              <a:sym typeface="Oswald ExtraLight"/>
            </a:endParaRPr>
          </a:p>
        </p:txBody>
      </p:sp>
    </p:spTree>
    <p:extLst>
      <p:ext uri="{BB962C8B-B14F-4D97-AF65-F5344CB8AC3E}">
        <p14:creationId xmlns:p14="http://schemas.microsoft.com/office/powerpoint/2010/main" val="114899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1919" y="158184"/>
            <a:ext cx="5957047" cy="666288"/>
          </a:xfrm>
        </p:spPr>
        <p:txBody>
          <a:bodyPr/>
          <a:lstStyle/>
          <a:p>
            <a:r>
              <a:rPr lang="pt-BR" dirty="0" smtClean="0"/>
              <a:t>Atividade em grupos</a:t>
            </a:r>
            <a:endParaRPr lang="pt-BR" dirty="0"/>
          </a:p>
        </p:txBody>
      </p:sp>
      <p:sp>
        <p:nvSpPr>
          <p:cNvPr id="4" name="Espaço Reservado para Texto 3"/>
          <p:cNvSpPr>
            <a:spLocks noGrp="1"/>
          </p:cNvSpPr>
          <p:nvPr>
            <p:ph type="body" idx="2"/>
          </p:nvPr>
        </p:nvSpPr>
        <p:spPr>
          <a:xfrm>
            <a:off x="228599" y="723850"/>
            <a:ext cx="8715375" cy="4105325"/>
          </a:xfrm>
        </p:spPr>
        <p:txBody>
          <a:bodyPr>
            <a:noAutofit/>
          </a:bodyPr>
          <a:lstStyle/>
          <a:p>
            <a:r>
              <a:rPr lang="pt-BR" dirty="0" smtClean="0"/>
              <a:t>1- Como pais </a:t>
            </a:r>
            <a:r>
              <a:rPr lang="pt-BR" dirty="0"/>
              <a:t>e adolescentes </a:t>
            </a:r>
            <a:r>
              <a:rPr lang="pt-BR" dirty="0" smtClean="0"/>
              <a:t>podem </a:t>
            </a:r>
            <a:r>
              <a:rPr lang="pt-BR" dirty="0"/>
              <a:t>formular regras e </a:t>
            </a:r>
            <a:r>
              <a:rPr lang="pt-BR" dirty="0" smtClean="0"/>
              <a:t>consequências</a:t>
            </a:r>
            <a:r>
              <a:rPr lang="pt-BR" dirty="0"/>
              <a:t> </a:t>
            </a:r>
            <a:r>
              <a:rPr lang="pt-BR" dirty="0" smtClean="0"/>
              <a:t>respeitosas:</a:t>
            </a:r>
          </a:p>
          <a:p>
            <a:r>
              <a:rPr lang="pt-BR" dirty="0" smtClean="0"/>
              <a:t>a- nas tarefas domésticas? b- nas tarefas escolares?</a:t>
            </a:r>
          </a:p>
          <a:p>
            <a:pPr>
              <a:spcBef>
                <a:spcPts val="1200"/>
              </a:spcBef>
            </a:pPr>
            <a:r>
              <a:rPr lang="pt-BR" dirty="0">
                <a:solidFill>
                  <a:srgbClr val="00AE42"/>
                </a:solidFill>
              </a:rPr>
              <a:t>2</a:t>
            </a:r>
            <a:r>
              <a:rPr lang="pt-BR" dirty="0" smtClean="0">
                <a:solidFill>
                  <a:srgbClr val="00AE42"/>
                </a:solidFill>
              </a:rPr>
              <a:t>- </a:t>
            </a:r>
            <a:r>
              <a:rPr lang="pt-BR" dirty="0">
                <a:solidFill>
                  <a:srgbClr val="00AE42"/>
                </a:solidFill>
              </a:rPr>
              <a:t>Como pais e adolescentes podem formular regras e consequências respeitosas:</a:t>
            </a:r>
          </a:p>
          <a:p>
            <a:r>
              <a:rPr lang="pt-BR" dirty="0" smtClean="0">
                <a:solidFill>
                  <a:srgbClr val="00AE42"/>
                </a:solidFill>
              </a:rPr>
              <a:t>a- no uso do carro? b-administração </a:t>
            </a:r>
            <a:r>
              <a:rPr lang="pt-BR" dirty="0">
                <a:solidFill>
                  <a:srgbClr val="00AE42"/>
                </a:solidFill>
              </a:rPr>
              <a:t>das </a:t>
            </a:r>
            <a:r>
              <a:rPr lang="pt-BR" dirty="0" smtClean="0">
                <a:solidFill>
                  <a:srgbClr val="00AE42"/>
                </a:solidFill>
              </a:rPr>
              <a:t>finanças?</a:t>
            </a:r>
            <a:endParaRPr lang="pt-BR" dirty="0">
              <a:solidFill>
                <a:srgbClr val="00AE42"/>
              </a:solidFill>
            </a:endParaRPr>
          </a:p>
          <a:p>
            <a:pPr>
              <a:spcBef>
                <a:spcPts val="1200"/>
              </a:spcBef>
            </a:pPr>
            <a:r>
              <a:rPr lang="pt-BR" dirty="0" smtClean="0"/>
              <a:t>3- </a:t>
            </a:r>
            <a:r>
              <a:rPr lang="pt-BR" dirty="0"/>
              <a:t>Como pais e adolescentes podem formular regras e consequências respeitosas:</a:t>
            </a:r>
          </a:p>
          <a:p>
            <a:r>
              <a:rPr lang="pt-BR" dirty="0" smtClean="0"/>
              <a:t>a- no namoro? b- uso de álcool e drogas?</a:t>
            </a:r>
          </a:p>
          <a:p>
            <a:endParaRPr lang="pt-BR" dirty="0"/>
          </a:p>
          <a:p>
            <a:endParaRPr lang="pt-BR" dirty="0"/>
          </a:p>
        </p:txBody>
      </p:sp>
    </p:spTree>
    <p:extLst>
      <p:ext uri="{BB962C8B-B14F-4D97-AF65-F5344CB8AC3E}">
        <p14:creationId xmlns:p14="http://schemas.microsoft.com/office/powerpoint/2010/main" val="3364035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2"/>
          </p:nvPr>
        </p:nvSpPr>
        <p:spPr>
          <a:xfrm>
            <a:off x="188843" y="180511"/>
            <a:ext cx="8715375" cy="4789054"/>
          </a:xfrm>
        </p:spPr>
        <p:txBody>
          <a:bodyPr>
            <a:noAutofit/>
          </a:bodyPr>
          <a:lstStyle/>
          <a:p>
            <a:pPr>
              <a:spcAft>
                <a:spcPts val="0"/>
              </a:spcAft>
            </a:pPr>
            <a:r>
              <a:rPr lang="pt-BR" dirty="0" smtClean="0">
                <a:solidFill>
                  <a:srgbClr val="FF5F00"/>
                </a:solidFill>
              </a:rPr>
              <a:t>		</a:t>
            </a:r>
            <a:r>
              <a:rPr lang="pt-BR" sz="2000" dirty="0" smtClean="0">
                <a:solidFill>
                  <a:srgbClr val="FF5F00"/>
                </a:solidFill>
              </a:rPr>
              <a:t>1- Como pais </a:t>
            </a:r>
            <a:r>
              <a:rPr lang="pt-BR" sz="2000" dirty="0">
                <a:solidFill>
                  <a:srgbClr val="FF5F00"/>
                </a:solidFill>
              </a:rPr>
              <a:t>e adolescentes </a:t>
            </a:r>
            <a:r>
              <a:rPr lang="pt-BR" sz="2000" dirty="0" smtClean="0">
                <a:solidFill>
                  <a:srgbClr val="FF5F00"/>
                </a:solidFill>
              </a:rPr>
              <a:t>podem</a:t>
            </a:r>
          </a:p>
          <a:p>
            <a:pPr>
              <a:spcAft>
                <a:spcPts val="0"/>
              </a:spcAft>
            </a:pPr>
            <a:r>
              <a:rPr lang="pt-BR" sz="2000" dirty="0" smtClean="0">
                <a:solidFill>
                  <a:srgbClr val="FF5F00"/>
                </a:solidFill>
              </a:rPr>
              <a:t>	 </a:t>
            </a:r>
            <a:r>
              <a:rPr lang="pt-BR" sz="2000" dirty="0">
                <a:solidFill>
                  <a:srgbClr val="FF5F00"/>
                </a:solidFill>
              </a:rPr>
              <a:t>formular regras e </a:t>
            </a:r>
            <a:r>
              <a:rPr lang="pt-BR" sz="2000" dirty="0" smtClean="0">
                <a:solidFill>
                  <a:srgbClr val="FF5F00"/>
                </a:solidFill>
              </a:rPr>
              <a:t>consequências</a:t>
            </a:r>
            <a:r>
              <a:rPr lang="pt-BR" sz="2000" dirty="0">
                <a:solidFill>
                  <a:srgbClr val="FF5F00"/>
                </a:solidFill>
              </a:rPr>
              <a:t> </a:t>
            </a:r>
            <a:r>
              <a:rPr lang="pt-BR" sz="2000" dirty="0" smtClean="0">
                <a:solidFill>
                  <a:srgbClr val="FF5F00"/>
                </a:solidFill>
              </a:rPr>
              <a:t>respeitosas:</a:t>
            </a:r>
          </a:p>
          <a:p>
            <a:pPr>
              <a:spcAft>
                <a:spcPts val="0"/>
              </a:spcAft>
            </a:pPr>
            <a:r>
              <a:rPr lang="pt-BR" sz="2000" dirty="0" smtClean="0">
                <a:solidFill>
                  <a:srgbClr val="FF5F00"/>
                </a:solidFill>
              </a:rPr>
              <a:t>	a- nas tarefas domésticas? b- nas tarefas escolares?</a:t>
            </a:r>
          </a:p>
          <a:p>
            <a:pPr>
              <a:spcAft>
                <a:spcPts val="0"/>
              </a:spcAft>
            </a:pPr>
            <a:endParaRPr lang="pt-BR" sz="2000" dirty="0" smtClean="0">
              <a:solidFill>
                <a:srgbClr val="FF5F00"/>
              </a:solidFill>
            </a:endParaRPr>
          </a:p>
          <a:p>
            <a:pPr marL="482600" indent="-342900">
              <a:buFont typeface="Arial" panose="020B0604020202020204" pitchFamily="34" charset="0"/>
              <a:buChar char="•"/>
            </a:pPr>
            <a:r>
              <a:rPr lang="pt-BR" sz="2000" dirty="0" smtClean="0">
                <a:solidFill>
                  <a:srgbClr val="000000"/>
                </a:solidFill>
                <a:latin typeface="Arial"/>
                <a:ea typeface="Arial"/>
              </a:rPr>
              <a:t>Devemos envolver os adolescentes na definição das regras.</a:t>
            </a:r>
          </a:p>
          <a:p>
            <a:pPr marL="482600" indent="-342900">
              <a:buFont typeface="Arial" panose="020B0604020202020204" pitchFamily="34" charset="0"/>
              <a:buChar char="•"/>
            </a:pPr>
            <a:r>
              <a:rPr lang="pt-BR" sz="2000" dirty="0" smtClean="0">
                <a:solidFill>
                  <a:srgbClr val="000000"/>
                </a:solidFill>
                <a:latin typeface="Arial"/>
                <a:ea typeface="Arial"/>
              </a:rPr>
              <a:t>Pode-se </a:t>
            </a:r>
            <a:r>
              <a:rPr lang="pt-BR" sz="2000" dirty="0">
                <a:solidFill>
                  <a:srgbClr val="000000"/>
                </a:solidFill>
                <a:latin typeface="Arial"/>
                <a:ea typeface="Arial"/>
              </a:rPr>
              <a:t>fazer um rodízio de </a:t>
            </a:r>
            <a:r>
              <a:rPr lang="pt-BR" sz="2000" dirty="0" smtClean="0">
                <a:solidFill>
                  <a:srgbClr val="000000"/>
                </a:solidFill>
                <a:latin typeface="Arial"/>
                <a:ea typeface="Arial"/>
              </a:rPr>
              <a:t>tarefas – oportunidade de adquirir aptidões, autonomia e liberdade.</a:t>
            </a:r>
          </a:p>
          <a:p>
            <a:pPr marL="482600" indent="-342900">
              <a:buFont typeface="Arial" panose="020B0604020202020204" pitchFamily="34" charset="0"/>
              <a:buChar char="•"/>
            </a:pPr>
            <a:r>
              <a:rPr lang="pt-BR" sz="2000" dirty="0" smtClean="0">
                <a:solidFill>
                  <a:srgbClr val="000000"/>
                </a:solidFill>
                <a:latin typeface="Arial"/>
              </a:rPr>
              <a:t>Ficar claro o que não tem negociação: Ir a aula todos os dias e fazer todas as tarefas</a:t>
            </a:r>
          </a:p>
          <a:p>
            <a:pPr marL="482600" indent="-342900">
              <a:buFont typeface="Arial" panose="020B0604020202020204" pitchFamily="34" charset="0"/>
              <a:buChar char="•"/>
            </a:pPr>
            <a:r>
              <a:rPr lang="pt-BR" sz="2000" dirty="0">
                <a:solidFill>
                  <a:srgbClr val="000000"/>
                </a:solidFill>
                <a:latin typeface="Arial"/>
                <a:ea typeface="Arial"/>
              </a:rPr>
              <a:t>E</a:t>
            </a:r>
            <a:r>
              <a:rPr lang="pt-BR" sz="2000" dirty="0" smtClean="0">
                <a:solidFill>
                  <a:srgbClr val="000000"/>
                </a:solidFill>
                <a:latin typeface="Arial"/>
                <a:ea typeface="Arial"/>
              </a:rPr>
              <a:t>scolhe </a:t>
            </a:r>
            <a:r>
              <a:rPr lang="pt-BR" sz="2000" dirty="0">
                <a:solidFill>
                  <a:srgbClr val="000000"/>
                </a:solidFill>
                <a:latin typeface="Arial"/>
                <a:ea typeface="Arial"/>
              </a:rPr>
              <a:t>ser responsável e ter a liberdade de fazer algo mais agradável nas tardes de sábado ou de domingo, ou perde essa liberdade porque foi irresponsável. </a:t>
            </a:r>
          </a:p>
          <a:p>
            <a:endParaRPr lang="pt-BR" dirty="0" smtClean="0">
              <a:solidFill>
                <a:srgbClr val="000000"/>
              </a:solidFill>
              <a:latin typeface="Arial"/>
            </a:endParaRPr>
          </a:p>
          <a:p>
            <a:endParaRPr lang="pt-BR" dirty="0"/>
          </a:p>
        </p:txBody>
      </p:sp>
    </p:spTree>
    <p:extLst>
      <p:ext uri="{BB962C8B-B14F-4D97-AF65-F5344CB8AC3E}">
        <p14:creationId xmlns:p14="http://schemas.microsoft.com/office/powerpoint/2010/main" val="2016411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4" name="Google Shape;73;p15">
            <a:extLst>
              <a:ext uri="{FF2B5EF4-FFF2-40B4-BE49-F238E27FC236}">
                <a16:creationId xmlns:a16="http://schemas.microsoft.com/office/drawing/2014/main" id="{85E4C08B-6DE3-3B6C-E7C4-45FBAD1E78D6}"/>
              </a:ext>
            </a:extLst>
          </p:cNvPr>
          <p:cNvSpPr txBox="1"/>
          <p:nvPr/>
        </p:nvSpPr>
        <p:spPr>
          <a:xfrm>
            <a:off x="2396837" y="207819"/>
            <a:ext cx="5091660" cy="120029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lang="pt-BR" sz="2800" b="1" noProof="0" dirty="0">
                <a:solidFill>
                  <a:srgbClr val="FF5F00"/>
                </a:solidFill>
                <a:latin typeface="Syncopate" panose="02060507000000020003" pitchFamily="18" charset="0"/>
                <a:ea typeface="Inter Medium" panose="02000503000000020004" pitchFamily="2" charset="0"/>
                <a:cs typeface="Bakbak One" pitchFamily="2" charset="0"/>
                <a:sym typeface="Oswald"/>
              </a:rPr>
              <a:t>E</a:t>
            </a:r>
            <a:r>
              <a:rPr kumimoji="0" lang="pt-BR" sz="2800" b="1" i="0" u="none" strike="noStrike" kern="0" cap="none" spc="0" normalizeH="0" baseline="0" noProof="0" dirty="0">
                <a:ln>
                  <a:noFill/>
                </a:ln>
                <a:solidFill>
                  <a:srgbClr val="FF5F00"/>
                </a:solidFill>
                <a:effectLst/>
                <a:uLnTx/>
                <a:uFillTx/>
                <a:latin typeface="Syncopate" panose="02060507000000020003" pitchFamily="18" charset="0"/>
                <a:ea typeface="Inter Medium" panose="02000503000000020004" pitchFamily="2" charset="0"/>
                <a:cs typeface="Bakbak One" pitchFamily="2" charset="0"/>
                <a:sym typeface="Oswald"/>
              </a:rPr>
              <a:t>ssência da EPB</a:t>
            </a:r>
            <a:endParaRPr kumimoji="0" lang="pt-BR" sz="2800" b="0" i="0" u="none" strike="noStrike" kern="0" cap="none" spc="0" normalizeH="0" baseline="0" noProof="0" dirty="0">
              <a:ln>
                <a:noFill/>
              </a:ln>
              <a:solidFill>
                <a:srgbClr val="FF5F00"/>
              </a:solidFill>
              <a:effectLst/>
              <a:uLnTx/>
              <a:uFillTx/>
              <a:latin typeface="Syncopate" panose="02060507000000020003" pitchFamily="18" charset="0"/>
              <a:ea typeface="Inter Medium" panose="02000503000000020004" pitchFamily="2" charset="0"/>
              <a:cs typeface="Bakbak One" pitchFamily="2" charset="0"/>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dirty="0">
              <a:ln>
                <a:noFill/>
              </a:ln>
              <a:solidFill>
                <a:srgbClr val="FF5F00"/>
              </a:solidFill>
              <a:effectLst/>
              <a:uLnTx/>
              <a:uFillTx/>
              <a:latin typeface="Syncopate" panose="02060507000000020003" pitchFamily="18" charset="0"/>
              <a:ea typeface="Inter Medium" panose="02000503000000020004" pitchFamily="2" charset="0"/>
              <a:cs typeface="Bakbak One" pitchFamily="2" charset="0"/>
              <a:sym typeface="Oswald"/>
            </a:endParaRPr>
          </a:p>
        </p:txBody>
      </p:sp>
      <p:sp>
        <p:nvSpPr>
          <p:cNvPr id="5" name="CaixaDeTexto 4"/>
          <p:cNvSpPr txBox="1"/>
          <p:nvPr/>
        </p:nvSpPr>
        <p:spPr>
          <a:xfrm>
            <a:off x="415637" y="1281543"/>
            <a:ext cx="8132618" cy="3416320"/>
          </a:xfrm>
          <a:prstGeom prst="rect">
            <a:avLst/>
          </a:prstGeom>
          <a:noFill/>
        </p:spPr>
        <p:txBody>
          <a:bodyPr wrap="square" rtlCol="0">
            <a:spAutoFit/>
          </a:bodyPr>
          <a:lstStyle/>
          <a:p>
            <a:pPr marL="0" marR="0" lvl="0" indent="0" algn="just" defTabSz="914400" rtl="0" eaLnBrk="1" fontAlgn="auto" latinLnBrk="0" hangingPunct="1">
              <a:spcBef>
                <a:spcPts val="1200"/>
              </a:spcBef>
              <a:spcAft>
                <a:spcPts val="1200"/>
              </a:spcAft>
              <a:buClr>
                <a:srgbClr val="000000"/>
              </a:buClr>
              <a:buSzTx/>
              <a:buFont typeface="Arial"/>
              <a:buNone/>
              <a:tabLst/>
              <a:defRPr/>
            </a:pPr>
            <a:r>
              <a:rPr lang="pt-BR" sz="2800" dirty="0">
                <a:solidFill>
                  <a:schemeClr val="tx1"/>
                </a:solidFill>
                <a:latin typeface="Inter Medium" panose="02000503000000020004" pitchFamily="2" charset="0"/>
                <a:ea typeface="Inter Medium" panose="02000503000000020004" pitchFamily="2" charset="0"/>
              </a:rPr>
              <a:t>Entidade de trabalho voluntário gratuito, sem fins lucrativos, que visa capacitar pais, futuros pais, cuidadores e educadores no processo educacional de crianças e adolescentes. </a:t>
            </a:r>
            <a:endParaRPr lang="pt-BR" sz="2800" dirty="0" smtClean="0">
              <a:solidFill>
                <a:schemeClr val="tx1"/>
              </a:solidFill>
              <a:latin typeface="Inter Medium" panose="02000503000000020004" pitchFamily="2" charset="0"/>
              <a:ea typeface="Inter Medium" panose="02000503000000020004" pitchFamily="2" charset="0"/>
            </a:endParaRPr>
          </a:p>
          <a:p>
            <a:pPr marL="0" marR="0" lvl="0" indent="0" algn="just" defTabSz="914400" rtl="0" eaLnBrk="1" fontAlgn="auto" latinLnBrk="0" hangingPunct="1">
              <a:spcBef>
                <a:spcPts val="1200"/>
              </a:spcBef>
              <a:spcAft>
                <a:spcPts val="1200"/>
              </a:spcAft>
              <a:buClr>
                <a:srgbClr val="000000"/>
              </a:buClr>
              <a:buSzTx/>
              <a:buFont typeface="Arial"/>
              <a:buNone/>
              <a:tabLst/>
              <a:defRPr/>
            </a:pPr>
            <a:r>
              <a:rPr lang="pt-BR" sz="2800" dirty="0" smtClean="0">
                <a:solidFill>
                  <a:schemeClr val="tx1"/>
                </a:solidFill>
                <a:latin typeface="Inter Medium" panose="02000503000000020004" pitchFamily="2" charset="0"/>
                <a:ea typeface="Inter Medium" panose="02000503000000020004" pitchFamily="2" charset="0"/>
              </a:rPr>
              <a:t>Estimulamos </a:t>
            </a:r>
            <a:r>
              <a:rPr lang="pt-BR" sz="2800" dirty="0">
                <a:solidFill>
                  <a:schemeClr val="tx1"/>
                </a:solidFill>
                <a:latin typeface="Inter Medium" panose="02000503000000020004" pitchFamily="2" charset="0"/>
                <a:ea typeface="Inter Medium" panose="02000503000000020004" pitchFamily="2" charset="0"/>
              </a:rPr>
              <a:t>boas práticas baseadas no respeito, na ética e na cidadania para criar cidadãos mais conscientes na sociedade.</a:t>
            </a:r>
            <a:endParaRPr kumimoji="0" lang="pt-BR" sz="2800" i="0" u="none" strike="noStrike" kern="0" cap="none" spc="0" normalizeH="0" baseline="0" noProof="0" dirty="0">
              <a:ln>
                <a:noFill/>
              </a:ln>
              <a:solidFill>
                <a:schemeClr val="tx1"/>
              </a:solidFill>
              <a:effectLst/>
              <a:uLnTx/>
              <a:uFillTx/>
              <a:latin typeface="Inter Medium" panose="02000503000000020004" pitchFamily="2" charset="0"/>
              <a:ea typeface="Inter Medium" panose="02000503000000020004" pitchFamily="2" charset="0"/>
              <a:sym typeface="Arial"/>
            </a:endParaRPr>
          </a:p>
        </p:txBody>
      </p:sp>
    </p:spTree>
    <p:extLst>
      <p:ext uri="{BB962C8B-B14F-4D97-AF65-F5344CB8AC3E}">
        <p14:creationId xmlns:p14="http://schemas.microsoft.com/office/powerpoint/2010/main" val="1063621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2"/>
          </p:nvPr>
        </p:nvSpPr>
        <p:spPr>
          <a:xfrm>
            <a:off x="0" y="0"/>
            <a:ext cx="9056318" cy="5143500"/>
          </a:xfrm>
        </p:spPr>
        <p:txBody>
          <a:bodyPr>
            <a:noAutofit/>
          </a:bodyPr>
          <a:lstStyle/>
          <a:p>
            <a:pPr>
              <a:spcBef>
                <a:spcPts val="1200"/>
              </a:spcBef>
              <a:spcAft>
                <a:spcPts val="0"/>
              </a:spcAft>
            </a:pPr>
            <a:r>
              <a:rPr lang="pt-BR" dirty="0" smtClean="0">
                <a:solidFill>
                  <a:srgbClr val="00AE42"/>
                </a:solidFill>
              </a:rPr>
              <a:t>		</a:t>
            </a:r>
            <a:r>
              <a:rPr lang="pt-BR" sz="2000" dirty="0" smtClean="0">
                <a:solidFill>
                  <a:srgbClr val="00AE42"/>
                </a:solidFill>
              </a:rPr>
              <a:t>2- </a:t>
            </a:r>
            <a:r>
              <a:rPr lang="pt-BR" sz="2000" dirty="0">
                <a:solidFill>
                  <a:srgbClr val="00AE42"/>
                </a:solidFill>
              </a:rPr>
              <a:t>Como pais e adolescentes podem </a:t>
            </a:r>
            <a:r>
              <a:rPr lang="pt-BR" sz="2000" dirty="0" smtClean="0">
                <a:solidFill>
                  <a:srgbClr val="00AE42"/>
                </a:solidFill>
              </a:rPr>
              <a:t>formular	 	regras </a:t>
            </a:r>
            <a:r>
              <a:rPr lang="pt-BR" sz="2000" dirty="0">
                <a:solidFill>
                  <a:srgbClr val="00AE42"/>
                </a:solidFill>
              </a:rPr>
              <a:t>e consequências respeitosas:</a:t>
            </a:r>
          </a:p>
          <a:p>
            <a:pPr>
              <a:spcAft>
                <a:spcPts val="0"/>
              </a:spcAft>
            </a:pPr>
            <a:r>
              <a:rPr lang="pt-BR" sz="2000" dirty="0" smtClean="0">
                <a:solidFill>
                  <a:srgbClr val="00AE42"/>
                </a:solidFill>
              </a:rPr>
              <a:t>	a- no uso do carro? b-administração </a:t>
            </a:r>
            <a:r>
              <a:rPr lang="pt-BR" sz="2000" dirty="0">
                <a:solidFill>
                  <a:srgbClr val="00AE42"/>
                </a:solidFill>
              </a:rPr>
              <a:t>das </a:t>
            </a:r>
            <a:r>
              <a:rPr lang="pt-BR" sz="2000" dirty="0" smtClean="0">
                <a:solidFill>
                  <a:srgbClr val="00AE42"/>
                </a:solidFill>
              </a:rPr>
              <a:t>finanças?</a:t>
            </a:r>
          </a:p>
          <a:p>
            <a:pPr marL="425450" indent="-285750">
              <a:buFontTx/>
              <a:buChar char="-"/>
            </a:pPr>
            <a:r>
              <a:rPr lang="pt-BR" sz="2000" dirty="0" smtClean="0">
                <a:solidFill>
                  <a:schemeClr val="tx1"/>
                </a:solidFill>
              </a:rPr>
              <a:t>Tirar carteira – liberdade e responsabilidade: obedecer leis de trânsito, pagar combustível, horário, não deixar amigo dirigir,</a:t>
            </a:r>
          </a:p>
          <a:p>
            <a:pPr marL="425450" indent="-285750">
              <a:buFontTx/>
              <a:buChar char="-"/>
            </a:pPr>
            <a:r>
              <a:rPr lang="pt-BR" sz="2000" dirty="0" smtClean="0">
                <a:solidFill>
                  <a:schemeClr val="tx1"/>
                </a:solidFill>
              </a:rPr>
              <a:t> </a:t>
            </a:r>
            <a:r>
              <a:rPr lang="pt-BR" sz="2000" dirty="0">
                <a:solidFill>
                  <a:srgbClr val="000000"/>
                </a:solidFill>
                <a:latin typeface="Arial"/>
                <a:ea typeface="Arial"/>
              </a:rPr>
              <a:t>Consequência de quebrar a regra: se o adolescente for multado por uma infração, não poderá dirigir por uma </a:t>
            </a:r>
            <a:r>
              <a:rPr lang="pt-BR" sz="2000" dirty="0" smtClean="0">
                <a:solidFill>
                  <a:srgbClr val="000000"/>
                </a:solidFill>
                <a:latin typeface="Arial"/>
                <a:ea typeface="Arial"/>
              </a:rPr>
              <a:t>semana/mês </a:t>
            </a:r>
            <a:r>
              <a:rPr lang="pt-BR" sz="2000" dirty="0">
                <a:solidFill>
                  <a:srgbClr val="000000"/>
                </a:solidFill>
                <a:latin typeface="Arial"/>
                <a:ea typeface="Arial"/>
              </a:rPr>
              <a:t>e pagará pela multa com dinheiro de sua mesada. Se ocorrer uma nova infração dentro de três meses, não poderá dirigir por duas semanas e pagará pela </a:t>
            </a:r>
            <a:r>
              <a:rPr lang="pt-BR" sz="2000" dirty="0" smtClean="0">
                <a:solidFill>
                  <a:srgbClr val="000000"/>
                </a:solidFill>
                <a:latin typeface="Arial"/>
                <a:ea typeface="Arial"/>
              </a:rPr>
              <a:t>multa.</a:t>
            </a:r>
          </a:p>
          <a:p>
            <a:pPr marL="425450" indent="-285750">
              <a:buFontTx/>
              <a:buChar char="-"/>
            </a:pPr>
            <a:r>
              <a:rPr lang="pt-BR" sz="2000" dirty="0" smtClean="0">
                <a:solidFill>
                  <a:srgbClr val="000000"/>
                </a:solidFill>
                <a:latin typeface="Arial"/>
                <a:ea typeface="Arial"/>
              </a:rPr>
              <a:t>definindo </a:t>
            </a:r>
            <a:r>
              <a:rPr lang="pt-BR" sz="2000" dirty="0">
                <a:solidFill>
                  <a:srgbClr val="000000"/>
                </a:solidFill>
                <a:latin typeface="Arial"/>
                <a:ea typeface="Arial"/>
              </a:rPr>
              <a:t>claramente as </a:t>
            </a:r>
            <a:r>
              <a:rPr lang="pt-BR" sz="2000" b="1" dirty="0">
                <a:solidFill>
                  <a:srgbClr val="000000"/>
                </a:solidFill>
                <a:latin typeface="Arial"/>
                <a:ea typeface="Arial"/>
              </a:rPr>
              <a:t>áreas</a:t>
            </a:r>
            <a:r>
              <a:rPr lang="pt-BR" sz="2000" dirty="0">
                <a:solidFill>
                  <a:srgbClr val="000000"/>
                </a:solidFill>
                <a:latin typeface="Arial"/>
                <a:ea typeface="Arial"/>
              </a:rPr>
              <a:t> em que o dinheiro pode ser gasto </a:t>
            </a:r>
            <a:r>
              <a:rPr lang="pt-BR" sz="2000" dirty="0" smtClean="0">
                <a:solidFill>
                  <a:srgbClr val="000000"/>
                </a:solidFill>
                <a:latin typeface="Arial"/>
                <a:ea typeface="Arial"/>
              </a:rPr>
              <a:t>- suspensão </a:t>
            </a:r>
            <a:r>
              <a:rPr lang="pt-BR" sz="2000" dirty="0">
                <a:solidFill>
                  <a:srgbClr val="000000"/>
                </a:solidFill>
                <a:latin typeface="Arial"/>
                <a:ea typeface="Arial"/>
              </a:rPr>
              <a:t>de compras quando o dinheiro </a:t>
            </a:r>
            <a:r>
              <a:rPr lang="pt-BR" sz="2000" dirty="0" smtClean="0">
                <a:solidFill>
                  <a:srgbClr val="000000"/>
                </a:solidFill>
                <a:latin typeface="Arial"/>
                <a:ea typeface="Arial"/>
              </a:rPr>
              <a:t>acaba</a:t>
            </a:r>
          </a:p>
          <a:p>
            <a:pPr marL="425450" indent="-285750">
              <a:buFontTx/>
              <a:buChar char="-"/>
            </a:pPr>
            <a:r>
              <a:rPr lang="pt-BR" sz="2000" dirty="0" smtClean="0">
                <a:solidFill>
                  <a:srgbClr val="000000"/>
                </a:solidFill>
                <a:latin typeface="Arial"/>
              </a:rPr>
              <a:t>Orientar pelo exemplo o uso consciente – identificar necessidade e desejos, planejar consumo - não gastar sem ter o recurso</a:t>
            </a:r>
          </a:p>
          <a:p>
            <a:pPr marL="425450" indent="-285750">
              <a:buFontTx/>
              <a:buChar char="-"/>
            </a:pPr>
            <a:r>
              <a:rPr lang="pt-BR" sz="2000" dirty="0" smtClean="0">
                <a:solidFill>
                  <a:srgbClr val="000000"/>
                </a:solidFill>
                <a:latin typeface="Arial"/>
              </a:rPr>
              <a:t>Fazer e incentivar uso de planilhas e controle do dinheiro. </a:t>
            </a:r>
            <a:endParaRPr lang="pt-BR" sz="2000" dirty="0">
              <a:solidFill>
                <a:schemeClr val="tx1"/>
              </a:solidFill>
            </a:endParaRPr>
          </a:p>
        </p:txBody>
      </p:sp>
    </p:spTree>
    <p:extLst>
      <p:ext uri="{BB962C8B-B14F-4D97-AF65-F5344CB8AC3E}">
        <p14:creationId xmlns:p14="http://schemas.microsoft.com/office/powerpoint/2010/main" val="580436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idx="2"/>
          </p:nvPr>
        </p:nvSpPr>
        <p:spPr>
          <a:xfrm>
            <a:off x="241144" y="0"/>
            <a:ext cx="7906383" cy="1059873"/>
          </a:xfrm>
        </p:spPr>
        <p:txBody>
          <a:bodyPr>
            <a:noAutofit/>
          </a:bodyPr>
          <a:lstStyle/>
          <a:p>
            <a:pPr>
              <a:spcAft>
                <a:spcPts val="0"/>
              </a:spcAft>
            </a:pPr>
            <a:r>
              <a:rPr lang="pt-BR" sz="2000" dirty="0" smtClean="0"/>
              <a:t>		</a:t>
            </a:r>
            <a:r>
              <a:rPr lang="pt-BR" sz="2000" dirty="0" smtClean="0">
                <a:solidFill>
                  <a:srgbClr val="FF5F00"/>
                </a:solidFill>
              </a:rPr>
              <a:t>3- </a:t>
            </a:r>
            <a:r>
              <a:rPr lang="pt-BR" sz="2000" dirty="0">
                <a:solidFill>
                  <a:srgbClr val="FF5F00"/>
                </a:solidFill>
              </a:rPr>
              <a:t>Como pais e adolescentes podem formular </a:t>
            </a:r>
            <a:r>
              <a:rPr lang="pt-BR" sz="2000" dirty="0" smtClean="0">
                <a:solidFill>
                  <a:srgbClr val="FF5F00"/>
                </a:solidFill>
              </a:rPr>
              <a:t>		regras </a:t>
            </a:r>
            <a:r>
              <a:rPr lang="pt-BR" sz="2000" dirty="0">
                <a:solidFill>
                  <a:srgbClr val="FF5F00"/>
                </a:solidFill>
              </a:rPr>
              <a:t>e consequências respeitosas</a:t>
            </a:r>
            <a:r>
              <a:rPr lang="pt-BR" sz="2000" dirty="0" smtClean="0">
                <a:solidFill>
                  <a:srgbClr val="FF5F00"/>
                </a:solidFill>
              </a:rPr>
              <a:t>: </a:t>
            </a:r>
          </a:p>
          <a:p>
            <a:pPr>
              <a:spcAft>
                <a:spcPts val="0"/>
              </a:spcAft>
            </a:pPr>
            <a:r>
              <a:rPr lang="pt-BR" sz="2000" dirty="0" smtClean="0">
                <a:solidFill>
                  <a:srgbClr val="FF5F00"/>
                </a:solidFill>
              </a:rPr>
              <a:t> 	      a- no namoro? b- sobre uso de álcool de drogas?</a:t>
            </a:r>
          </a:p>
          <a:p>
            <a:endParaRPr lang="pt-BR" sz="2000" dirty="0"/>
          </a:p>
          <a:p>
            <a:endParaRPr lang="pt-BR" sz="2000" dirty="0"/>
          </a:p>
        </p:txBody>
      </p:sp>
      <p:sp>
        <p:nvSpPr>
          <p:cNvPr id="3" name="Rectangle 1"/>
          <p:cNvSpPr>
            <a:spLocks noChangeArrowheads="1"/>
          </p:cNvSpPr>
          <p:nvPr/>
        </p:nvSpPr>
        <p:spPr bwMode="auto">
          <a:xfrm>
            <a:off x="145773" y="1055530"/>
            <a:ext cx="854765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t-BR" altLang="pt-BR" sz="1800" dirty="0" smtClean="0">
                <a:solidFill>
                  <a:schemeClr val="tx1"/>
                </a:solidFill>
                <a:latin typeface="Segoe UI" panose="020B0502040204020203" pitchFamily="34" charset="0"/>
                <a:ea typeface="Times New Roman" panose="02020603050405020304" pitchFamily="18" charset="0"/>
                <a:cs typeface="Segoe UI" panose="020B0502040204020203" pitchFamily="34" charset="0"/>
              </a:rPr>
              <a:t>Não incentivar </a:t>
            </a:r>
            <a:r>
              <a:rPr lang="pt-BR" altLang="pt-BR" sz="1800" b="1" dirty="0" smtClean="0">
                <a:solidFill>
                  <a:schemeClr val="tx1"/>
                </a:solidFill>
                <a:latin typeface="Segoe UI" panose="020B0502040204020203" pitchFamily="34" charset="0"/>
                <a:ea typeface="Times New Roman" panose="02020603050405020304" pitchFamily="18" charset="0"/>
                <a:cs typeface="Segoe UI" panose="020B0502040204020203" pitchFamily="34" charset="0"/>
              </a:rPr>
              <a:t>namoro</a:t>
            </a:r>
            <a:r>
              <a:rPr lang="pt-BR" altLang="pt-BR" sz="1800" dirty="0" smtClean="0">
                <a:solidFill>
                  <a:schemeClr val="tx1"/>
                </a:solidFill>
                <a:latin typeface="Segoe UI" panose="020B0502040204020203" pitchFamily="34" charset="0"/>
                <a:ea typeface="Times New Roman" panose="02020603050405020304" pitchFamily="18" charset="0"/>
                <a:cs typeface="Segoe UI" panose="020B0502040204020203" pitchFamily="34" charset="0"/>
              </a:rPr>
              <a:t> precoce - Conhe</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cer os amigos dos filhos e permitir dormir na casa de amigos  só com supervisão dos pais. </a:t>
            </a:r>
          </a:p>
          <a:p>
            <a:pPr marL="285750" lvl="0" indent="-285750" algn="just" eaLnBrk="0" fontAlgn="base" hangingPunct="0">
              <a:spcBef>
                <a:spcPct val="0"/>
              </a:spcBef>
              <a:spcAft>
                <a:spcPct val="0"/>
              </a:spcAft>
              <a:buClrTx/>
              <a:buFont typeface="Arial" panose="020B0604020202020204" pitchFamily="34" charset="0"/>
              <a:buChar char="•"/>
            </a:pP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Orientações adequadas para preven</a:t>
            </a:r>
            <a:r>
              <a:rPr kumimoji="0" lang="pt-BR" altLang="pt-BR"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ç</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ão da gravidez e IST – respeito</a:t>
            </a:r>
            <a:r>
              <a:rPr kumimoji="0" lang="pt-BR" altLang="pt-BR" sz="1800" b="0" i="0" u="none" strike="noStrike" cap="none" normalizeH="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 si mesmo e ao outro, atitudes </a:t>
            </a:r>
            <a:r>
              <a:rPr lang="pt-BR" sz="1800" dirty="0" smtClean="0"/>
              <a:t>responsáveis </a:t>
            </a:r>
            <a:r>
              <a:rPr lang="pt-BR" sz="1800" dirty="0"/>
              <a:t>e conscientes sobre a atividade </a:t>
            </a:r>
            <a:r>
              <a:rPr lang="pt-BR" sz="1800" dirty="0" smtClean="0"/>
              <a:t>sexual.</a:t>
            </a:r>
            <a:endParaRPr kumimoji="0" lang="pt-BR" altLang="pt-BR" sz="24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Consequências relacionadas </a:t>
            </a:r>
            <a:r>
              <a:rPr kumimoji="0" lang="pt-BR" altLang="pt-BR"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à</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gravidez indesejada devem ser consideradas de acordo com a gravidade da situa</a:t>
            </a:r>
            <a:r>
              <a:rPr kumimoji="0" lang="pt-BR" altLang="pt-BR"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ç</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ão, enfatizando a responsabilidade e conscientiza</a:t>
            </a:r>
            <a:r>
              <a:rPr kumimoji="0" lang="pt-BR" altLang="pt-BR" sz="1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ç</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ão.</a:t>
            </a:r>
            <a:endParaRPr kumimoji="0" lang="pt-BR" altLang="pt-BR" sz="18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Inter Medium" panose="02000503000000020004" pitchFamily="2" charset="0"/>
                <a:ea typeface="Times New Roman" panose="02020603050405020304" pitchFamily="18" charset="0"/>
              </a:rPr>
              <a:t>Álcool e drogas</a:t>
            </a:r>
            <a:r>
              <a:rPr kumimoji="0" lang="pt-BR" altLang="pt-BR" sz="1800" b="0" i="0" u="none" strike="noStrike" cap="none" normalizeH="0" baseline="0" dirty="0" smtClean="0">
                <a:ln>
                  <a:noFill/>
                </a:ln>
                <a:solidFill>
                  <a:schemeClr val="tx1"/>
                </a:solidFill>
                <a:effectLst/>
                <a:latin typeface="Inter Medium" panose="02000503000000020004" pitchFamily="2" charset="0"/>
                <a:ea typeface="Times New Roman" panose="02020603050405020304" pitchFamily="18" charset="0"/>
              </a:rPr>
              <a:t> – </a:t>
            </a:r>
            <a:r>
              <a:rPr kumimoji="0" lang="pt-BR" altLang="pt-BR" sz="1800" b="0" i="0" u="none" strike="noStrike" cap="none" normalizeH="0" baseline="0" dirty="0" smtClean="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O exemplo dos pais . Estabelecer regras claras e consequências sobre o consumo de álcool e drogas é fundamental. Os principais problemas são riscos de alcoolismo, acidentes e associação com atividades criminosas. Expressar o desejo de abstinência baseado em fatos científicos durante as reuniões familiares é importante. Em casa, proibir o consumo de álcool e drogas é uma regra. Consequências rigorosas devem ser estabelecidas para violações, e o fato de que o uso de drogas é ilegal e tem consequências legais deve ser enfatizado. </a:t>
            </a:r>
          </a:p>
        </p:txBody>
      </p:sp>
    </p:spTree>
    <p:extLst>
      <p:ext uri="{BB962C8B-B14F-4D97-AF65-F5344CB8AC3E}">
        <p14:creationId xmlns:p14="http://schemas.microsoft.com/office/powerpoint/2010/main" val="361563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ECC756D3-7736-B682-13A1-0F0FECAD61EC}"/>
              </a:ext>
            </a:extLst>
          </p:cNvPr>
          <p:cNvSpPr>
            <a:spLocks noGrp="1"/>
          </p:cNvSpPr>
          <p:nvPr>
            <p:ph type="body" sz="quarter" idx="13"/>
          </p:nvPr>
        </p:nvSpPr>
        <p:spPr>
          <a:xfrm>
            <a:off x="2033091" y="260716"/>
            <a:ext cx="4961312" cy="576262"/>
          </a:xfrm>
        </p:spPr>
        <p:txBody>
          <a:bodyPr/>
          <a:lstStyle/>
          <a:p>
            <a:r>
              <a:rPr lang="pt-BR" sz="2800" b="1" dirty="0" smtClean="0">
                <a:solidFill>
                  <a:srgbClr val="FF5F00"/>
                </a:solidFill>
                <a:latin typeface="Syncopate" panose="02060507000000020003" pitchFamily="18" charset="0"/>
                <a:ea typeface="Oswald"/>
                <a:cs typeface="Bakbak One" pitchFamily="2" charset="0"/>
                <a:sym typeface="Oswald"/>
              </a:rPr>
              <a:t>Conclusão</a:t>
            </a:r>
          </a:p>
          <a:p>
            <a:endParaRPr lang="pt-BR" sz="2800" b="1" dirty="0">
              <a:solidFill>
                <a:srgbClr val="FF5F00"/>
              </a:solidFill>
              <a:latin typeface="Syncopate" panose="02060507000000020003" pitchFamily="18" charset="0"/>
              <a:ea typeface="Oswald"/>
              <a:cs typeface="Bakbak One" pitchFamily="2" charset="0"/>
              <a:sym typeface="Oswald"/>
            </a:endParaRPr>
          </a:p>
          <a:p>
            <a:endParaRPr lang="pt-BR" dirty="0"/>
          </a:p>
        </p:txBody>
      </p:sp>
      <p:sp>
        <p:nvSpPr>
          <p:cNvPr id="3" name="Espaço Reservado para Texto 2">
            <a:extLst>
              <a:ext uri="{FF2B5EF4-FFF2-40B4-BE49-F238E27FC236}">
                <a16:creationId xmlns:a16="http://schemas.microsoft.com/office/drawing/2014/main" id="{C14C753D-912C-19AD-1110-E6C3FC171216}"/>
              </a:ext>
            </a:extLst>
          </p:cNvPr>
          <p:cNvSpPr>
            <a:spLocks noGrp="1"/>
          </p:cNvSpPr>
          <p:nvPr>
            <p:ph type="body" sz="quarter" idx="14"/>
          </p:nvPr>
        </p:nvSpPr>
        <p:spPr>
          <a:xfrm>
            <a:off x="1981200" y="1217613"/>
            <a:ext cx="6557963" cy="3756025"/>
          </a:xfrm>
        </p:spPr>
        <p:txBody>
          <a:bodyPr>
            <a:normAutofit/>
          </a:bodyPr>
          <a:lstStyle/>
          <a:p>
            <a:pPr algn="ctr"/>
            <a:r>
              <a:rPr lang="pt-BR" sz="2800" dirty="0" smtClean="0">
                <a:cs typeface="Oswald"/>
                <a:sym typeface="Oswald"/>
              </a:rPr>
              <a:t>Adolescentes </a:t>
            </a:r>
            <a:r>
              <a:rPr lang="pt-BR" sz="2800" dirty="0"/>
              <a:t>que se sentem verdadeiramente amados pelos pais têm mais probabilidade de </a:t>
            </a:r>
            <a:r>
              <a:rPr lang="pt-BR" sz="2800" dirty="0" smtClean="0"/>
              <a:t>desenvolver relacionamentos saudáveis, </a:t>
            </a:r>
            <a:r>
              <a:rPr lang="pt-BR" sz="2800" dirty="0"/>
              <a:t>encontrar propósito e significado na </a:t>
            </a:r>
            <a:r>
              <a:rPr lang="pt-BR" sz="2800" dirty="0" smtClean="0"/>
              <a:t>vida.</a:t>
            </a:r>
            <a:endParaRPr lang="pt-BR" sz="2800" dirty="0"/>
          </a:p>
        </p:txBody>
      </p:sp>
    </p:spTree>
    <p:extLst>
      <p:ext uri="{BB962C8B-B14F-4D97-AF65-F5344CB8AC3E}">
        <p14:creationId xmlns:p14="http://schemas.microsoft.com/office/powerpoint/2010/main" val="1758286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39652" y="237316"/>
            <a:ext cx="4953517" cy="666288"/>
          </a:xfrm>
        </p:spPr>
        <p:txBody>
          <a:bodyPr>
            <a:normAutofit fontScale="90000"/>
          </a:bodyPr>
          <a:lstStyle/>
          <a:p>
            <a:r>
              <a:rPr lang="pt-BR" dirty="0">
                <a:solidFill>
                  <a:srgbClr val="FF5F00"/>
                </a:solidFill>
                <a:latin typeface="Syncopate" panose="02060507000000020003" pitchFamily="18" charset="0"/>
                <a:ea typeface="Oswald"/>
                <a:cs typeface="Bakbak One" pitchFamily="2" charset="0"/>
                <a:sym typeface="Oswald"/>
              </a:rPr>
              <a:t>Conclusão</a:t>
            </a:r>
            <a:br>
              <a:rPr lang="pt-BR" dirty="0">
                <a:solidFill>
                  <a:srgbClr val="FF5F00"/>
                </a:solidFill>
                <a:latin typeface="Syncopate" panose="02060507000000020003" pitchFamily="18" charset="0"/>
                <a:ea typeface="Oswald"/>
                <a:cs typeface="Bakbak One" pitchFamily="2" charset="0"/>
                <a:sym typeface="Oswald"/>
              </a:rPr>
            </a:br>
            <a:endParaRPr lang="pt-BR" dirty="0"/>
          </a:p>
        </p:txBody>
      </p:sp>
      <p:sp>
        <p:nvSpPr>
          <p:cNvPr id="2" name="Espaço Reservado para Texto 1">
            <a:extLst>
              <a:ext uri="{FF2B5EF4-FFF2-40B4-BE49-F238E27FC236}">
                <a16:creationId xmlns:a16="http://schemas.microsoft.com/office/drawing/2014/main" id="{ECC756D3-7736-B682-13A1-0F0FECAD61EC}"/>
              </a:ext>
            </a:extLst>
          </p:cNvPr>
          <p:cNvSpPr>
            <a:spLocks noGrp="1"/>
          </p:cNvSpPr>
          <p:nvPr>
            <p:ph type="body" idx="1"/>
          </p:nvPr>
        </p:nvSpPr>
        <p:spPr/>
        <p:txBody>
          <a:bodyPr/>
          <a:lstStyle/>
          <a:p>
            <a:endParaRPr lang="pt-BR" sz="2800" b="1" dirty="0">
              <a:solidFill>
                <a:srgbClr val="FF5F00"/>
              </a:solidFill>
              <a:latin typeface="Syncopate" panose="02060507000000020003" pitchFamily="18" charset="0"/>
              <a:ea typeface="Oswald"/>
              <a:cs typeface="Bakbak One" pitchFamily="2" charset="0"/>
              <a:sym typeface="Oswald"/>
            </a:endParaRPr>
          </a:p>
          <a:p>
            <a:endParaRPr lang="pt-BR" dirty="0"/>
          </a:p>
        </p:txBody>
      </p:sp>
      <p:sp>
        <p:nvSpPr>
          <p:cNvPr id="3" name="Espaço Reservado para Texto 2">
            <a:extLst>
              <a:ext uri="{FF2B5EF4-FFF2-40B4-BE49-F238E27FC236}">
                <a16:creationId xmlns:a16="http://schemas.microsoft.com/office/drawing/2014/main" id="{C14C753D-912C-19AD-1110-E6C3FC171216}"/>
              </a:ext>
            </a:extLst>
          </p:cNvPr>
          <p:cNvSpPr>
            <a:spLocks noGrp="1"/>
          </p:cNvSpPr>
          <p:nvPr>
            <p:ph type="body" idx="2"/>
          </p:nvPr>
        </p:nvSpPr>
        <p:spPr>
          <a:xfrm>
            <a:off x="394921" y="1046968"/>
            <a:ext cx="8312907" cy="3510742"/>
          </a:xfrm>
        </p:spPr>
        <p:txBody>
          <a:bodyPr>
            <a:noAutofit/>
          </a:bodyPr>
          <a:lstStyle/>
          <a:p>
            <a:r>
              <a:rPr lang="pt-BR" sz="2800" dirty="0" smtClean="0"/>
              <a:t>Nesse </a:t>
            </a:r>
            <a:r>
              <a:rPr lang="pt-BR" sz="2800" dirty="0"/>
              <a:t>processo </a:t>
            </a:r>
            <a:r>
              <a:rPr lang="pt-BR" sz="2800" dirty="0" smtClean="0"/>
              <a:t>que o adolescente busca </a:t>
            </a:r>
            <a:r>
              <a:rPr lang="pt-BR" sz="2800" dirty="0"/>
              <a:t>por independência e identidade própria, os pais enfrentam o desafio de descobrir a linguagem do amor a ser utilizada a cada dia. </a:t>
            </a:r>
            <a:endParaRPr lang="pt-BR" sz="2800" dirty="0" smtClean="0"/>
          </a:p>
          <a:p>
            <a:pPr>
              <a:spcBef>
                <a:spcPts val="1200"/>
              </a:spcBef>
            </a:pPr>
            <a:r>
              <a:rPr lang="pt-BR" sz="2800" dirty="0" smtClean="0"/>
              <a:t>Apesar </a:t>
            </a:r>
            <a:r>
              <a:rPr lang="pt-BR" sz="2800" dirty="0"/>
              <a:t>das dificuldades, é crucial comunicar amor de maneira eficaz aos filhos, pois o amor dos pais tem um potencial </a:t>
            </a:r>
            <a:r>
              <a:rPr lang="pt-BR" sz="2800" dirty="0" smtClean="0"/>
              <a:t>transformador.</a:t>
            </a:r>
            <a:endParaRPr lang="pt-BR" sz="2800" dirty="0"/>
          </a:p>
        </p:txBody>
      </p:sp>
    </p:spTree>
    <p:extLst>
      <p:ext uri="{BB962C8B-B14F-4D97-AF65-F5344CB8AC3E}">
        <p14:creationId xmlns:p14="http://schemas.microsoft.com/office/powerpoint/2010/main" val="86223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12B5E89A-69D4-774B-79BD-A2914D43D1C8}"/>
              </a:ext>
            </a:extLst>
          </p:cNvPr>
          <p:cNvSpPr>
            <a:spLocks noGrp="1"/>
          </p:cNvSpPr>
          <p:nvPr>
            <p:ph type="body" sz="quarter" idx="13"/>
          </p:nvPr>
        </p:nvSpPr>
        <p:spPr>
          <a:xfrm>
            <a:off x="0" y="905996"/>
            <a:ext cx="2414588" cy="1194268"/>
          </a:xfrm>
        </p:spPr>
        <p:txBody>
          <a:bodyPr>
            <a:normAutofit/>
          </a:bodyPr>
          <a:lstStyle/>
          <a:p>
            <a:pPr algn="ctr"/>
            <a:r>
              <a:rPr lang="pt-BR" sz="2400" dirty="0" smtClean="0">
                <a:solidFill>
                  <a:srgbClr val="FF5F00"/>
                </a:solidFill>
                <a:latin typeface="Syncopate" panose="02060507000000020003" pitchFamily="18" charset="0"/>
                <a:ea typeface="Oswald"/>
                <a:cs typeface="Bakbak One" pitchFamily="2" charset="0"/>
                <a:sym typeface="Oswald"/>
              </a:rPr>
              <a:t>CONvite à açÃO</a:t>
            </a:r>
            <a:endParaRPr lang="pt-BR" sz="2000" b="1" dirty="0">
              <a:solidFill>
                <a:srgbClr val="FF5F00"/>
              </a:solidFill>
              <a:latin typeface="Syncopate" panose="02060507000000020003" pitchFamily="18" charset="0"/>
              <a:ea typeface="Oswald"/>
              <a:cs typeface="Bakbak One" pitchFamily="2" charset="0"/>
              <a:sym typeface="Oswald"/>
            </a:endParaRPr>
          </a:p>
          <a:p>
            <a:pPr algn="ctr"/>
            <a:endParaRPr lang="pt-BR" sz="2400" dirty="0"/>
          </a:p>
        </p:txBody>
      </p:sp>
      <p:sp>
        <p:nvSpPr>
          <p:cNvPr id="3" name="Espaço Reservado para Texto 2">
            <a:extLst>
              <a:ext uri="{FF2B5EF4-FFF2-40B4-BE49-F238E27FC236}">
                <a16:creationId xmlns:a16="http://schemas.microsoft.com/office/drawing/2014/main" id="{8465BA37-4B48-68CC-2710-F9C6896575E0}"/>
              </a:ext>
            </a:extLst>
          </p:cNvPr>
          <p:cNvSpPr>
            <a:spLocks noGrp="1"/>
          </p:cNvSpPr>
          <p:nvPr>
            <p:ph type="body" sz="quarter" idx="14"/>
          </p:nvPr>
        </p:nvSpPr>
        <p:spPr>
          <a:xfrm>
            <a:off x="2528888" y="242888"/>
            <a:ext cx="6300787" cy="4900611"/>
          </a:xfrm>
        </p:spPr>
        <p:txBody>
          <a:bodyPr>
            <a:normAutofit fontScale="92500" lnSpcReduction="20000"/>
          </a:bodyPr>
          <a:lstStyle/>
          <a:p>
            <a:pPr algn="just"/>
            <a:r>
              <a:rPr lang="pt-BR" dirty="0"/>
              <a:t>Imagine que você é um adolescente. Como seria ter um pai ou uma mãe que age como você tem agido em situações que tem gerado conflito? Como você se sentiria? O que você decidiria como adolescente? Você acharia que seu pai ou mãe estariam do seu lado? Avalie o que poderia fazer diferente para que seu filho soubesse  que você está do lado dele.</a:t>
            </a:r>
          </a:p>
          <a:p>
            <a:pPr algn="just"/>
            <a:endParaRPr lang="pt-BR" dirty="0" smtClean="0"/>
          </a:p>
          <a:p>
            <a:pPr algn="just"/>
            <a:r>
              <a:rPr lang="pt-BR" dirty="0" smtClean="0"/>
              <a:t>Troque </a:t>
            </a:r>
            <a:r>
              <a:rPr lang="pt-BR" dirty="0"/>
              <a:t>uma ordem por um pedido : Eu me sinto ... porque ...., e eu gostaria que .....</a:t>
            </a:r>
          </a:p>
          <a:p>
            <a:pPr algn="just">
              <a:spcBef>
                <a:spcPts val="600"/>
              </a:spcBef>
            </a:pPr>
            <a:r>
              <a:rPr lang="pt-BR" dirty="0"/>
              <a:t>“Eu me sinto chateada com as roupas jogadas no banheiro, porque lugar de roupa suja é na lavanderia, e eu gostaria que organizasse antes de sair. ”</a:t>
            </a:r>
          </a:p>
          <a:p>
            <a:pPr marL="114300" indent="0" algn="just">
              <a:buNone/>
            </a:pPr>
            <a:endParaRPr lang="pt-BR" dirty="0"/>
          </a:p>
        </p:txBody>
      </p:sp>
    </p:spTree>
    <p:extLst>
      <p:ext uri="{BB962C8B-B14F-4D97-AF65-F5344CB8AC3E}">
        <p14:creationId xmlns:p14="http://schemas.microsoft.com/office/powerpoint/2010/main" val="292486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Vídeo – te desejo vida</a:t>
            </a:r>
            <a:endParaRPr lang="pt-BR" dirty="0"/>
          </a:p>
        </p:txBody>
      </p:sp>
      <p:sp>
        <p:nvSpPr>
          <p:cNvPr id="3" name="Espaço Reservado para Texto 2"/>
          <p:cNvSpPr>
            <a:spLocks noGrp="1"/>
          </p:cNvSpPr>
          <p:nvPr>
            <p:ph type="body" idx="1"/>
          </p:nvPr>
        </p:nvSpPr>
        <p:spPr>
          <a:xfrm>
            <a:off x="1053820" y="1656056"/>
            <a:ext cx="6910736" cy="1670239"/>
          </a:xfrm>
        </p:spPr>
        <p:txBody>
          <a:bodyPr/>
          <a:lstStyle/>
          <a:p>
            <a:r>
              <a:rPr lang="pt-BR" dirty="0"/>
              <a:t>https://youtu.be/nOqg-qlNEVc</a:t>
            </a:r>
          </a:p>
        </p:txBody>
      </p:sp>
    </p:spTree>
    <p:extLst>
      <p:ext uri="{BB962C8B-B14F-4D97-AF65-F5344CB8AC3E}">
        <p14:creationId xmlns:p14="http://schemas.microsoft.com/office/powerpoint/2010/main" val="1946584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Aprendendo mais </a:t>
            </a:r>
            <a:endParaRPr lang="pt-BR" dirty="0"/>
          </a:p>
        </p:txBody>
      </p:sp>
      <p:sp>
        <p:nvSpPr>
          <p:cNvPr id="4" name="Espaço Reservado para Texto 3"/>
          <p:cNvSpPr>
            <a:spLocks noGrp="1"/>
          </p:cNvSpPr>
          <p:nvPr>
            <p:ph type="body" idx="2"/>
          </p:nvPr>
        </p:nvSpPr>
        <p:spPr>
          <a:xfrm>
            <a:off x="516835" y="1152475"/>
            <a:ext cx="8167547" cy="3510742"/>
          </a:xfrm>
        </p:spPr>
        <p:txBody>
          <a:bodyPr>
            <a:normAutofit fontScale="85000" lnSpcReduction="20000"/>
          </a:bodyPr>
          <a:lstStyle/>
          <a:p>
            <a:r>
              <a:rPr lang="pt-BR" dirty="0"/>
              <a:t>Aprendendo a utilizar a comunicação não violenta com Michele Bueno: </a:t>
            </a:r>
            <a:r>
              <a:rPr lang="pt-BR" u="sng" dirty="0">
                <a:hlinkClick r:id="rId2"/>
              </a:rPr>
              <a:t>https://escoladepais.org.br/a-cultura-para-paz-na-pratica-da-vida-e-na-relacao-com-nossos-filhos/</a:t>
            </a:r>
            <a:endParaRPr lang="pt-BR" dirty="0"/>
          </a:p>
          <a:p>
            <a:endParaRPr lang="pt-BR" b="1" dirty="0" smtClean="0"/>
          </a:p>
          <a:p>
            <a:r>
              <a:rPr lang="pt-BR" dirty="0" smtClean="0"/>
              <a:t>Comunicação </a:t>
            </a:r>
            <a:r>
              <a:rPr lang="pt-BR" dirty="0"/>
              <a:t>Não Violenta nas Relações Familiares com Juliana Polloni: https://youtu.be/CMZ9R5Khs5I?list=PLxVoVzdOJcExLos5Umv-vZN2KEN4REfYD&amp;t=642</a:t>
            </a:r>
          </a:p>
          <a:p>
            <a:r>
              <a:rPr lang="pt-BR" dirty="0"/>
              <a:t> </a:t>
            </a:r>
          </a:p>
          <a:p>
            <a:r>
              <a:rPr lang="pt-BR" dirty="0"/>
              <a:t>Entendendo melhor as linguagens do amor: </a:t>
            </a:r>
            <a:r>
              <a:rPr lang="pt-BR" dirty="0">
                <a:hlinkClick r:id="rId3"/>
              </a:rPr>
              <a:t>https://</a:t>
            </a:r>
            <a:r>
              <a:rPr lang="pt-BR" dirty="0" smtClean="0">
                <a:hlinkClick r:id="rId3"/>
              </a:rPr>
              <a:t>www.youtube.com/watch?v=g9Xx5lyjS8o</a:t>
            </a:r>
            <a:endParaRPr lang="pt-BR" dirty="0" smtClean="0"/>
          </a:p>
          <a:p>
            <a:endParaRPr lang="pt-BR" dirty="0"/>
          </a:p>
          <a:p>
            <a:endParaRPr lang="pt-BR" dirty="0"/>
          </a:p>
        </p:txBody>
      </p:sp>
    </p:spTree>
    <p:extLst>
      <p:ext uri="{BB962C8B-B14F-4D97-AF65-F5344CB8AC3E}">
        <p14:creationId xmlns:p14="http://schemas.microsoft.com/office/powerpoint/2010/main" val="3433769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57"/>
        <p:cNvGrpSpPr/>
        <p:nvPr/>
      </p:nvGrpSpPr>
      <p:grpSpPr>
        <a:xfrm>
          <a:off x="0" y="0"/>
          <a:ext cx="0" cy="0"/>
          <a:chOff x="0" y="0"/>
          <a:chExt cx="0" cy="0"/>
        </a:xfrm>
      </p:grpSpPr>
      <p:pic>
        <p:nvPicPr>
          <p:cNvPr id="6" name="Imagem 5">
            <a:extLst>
              <a:ext uri="{FF2B5EF4-FFF2-40B4-BE49-F238E27FC236}">
                <a16:creationId xmlns:a16="http://schemas.microsoft.com/office/drawing/2014/main" id="{23ABED48-5821-D585-3F3A-51CCCFF845A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9942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874175290"/>
              </p:ext>
            </p:extLst>
          </p:nvPr>
        </p:nvGraphicFramePr>
        <p:xfrm>
          <a:off x="0" y="1236054"/>
          <a:ext cx="8177644" cy="3179811"/>
        </p:xfrm>
        <a:graphic>
          <a:graphicData uri="http://schemas.openxmlformats.org/drawingml/2006/table">
            <a:tbl>
              <a:tblPr firstRow="1" bandRow="1">
                <a:tableStyleId>{5C22544A-7EE6-4342-B048-85BDC9FD1C3A}</a:tableStyleId>
              </a:tblPr>
              <a:tblGrid>
                <a:gridCol w="597551">
                  <a:extLst>
                    <a:ext uri="{9D8B030D-6E8A-4147-A177-3AD203B41FA5}">
                      <a16:colId xmlns:a16="http://schemas.microsoft.com/office/drawing/2014/main" val="3959606621"/>
                    </a:ext>
                  </a:extLst>
                </a:gridCol>
                <a:gridCol w="7580093">
                  <a:extLst>
                    <a:ext uri="{9D8B030D-6E8A-4147-A177-3AD203B41FA5}">
                      <a16:colId xmlns:a16="http://schemas.microsoft.com/office/drawing/2014/main" val="4016701919"/>
                    </a:ext>
                  </a:extLst>
                </a:gridCol>
              </a:tblGrid>
              <a:tr h="621377">
                <a:tc>
                  <a:txBody>
                    <a:bodyPr/>
                    <a:lstStyle/>
                    <a:p>
                      <a:r>
                        <a:rPr lang="pt-BR" sz="1600" b="0" dirty="0">
                          <a:solidFill>
                            <a:schemeClr val="accent2">
                              <a:lumMod val="75000"/>
                              <a:lumOff val="25000"/>
                            </a:schemeClr>
                          </a:solidFill>
                          <a:latin typeface="Inter Medium" panose="02000503000000020004" pitchFamily="2" charset="0"/>
                          <a:ea typeface="Inter Medium" panose="02000503000000020004" pitchFamily="2" charset="0"/>
                        </a:rPr>
                        <a:t>1</a:t>
                      </a:r>
                    </a:p>
                  </a:txBody>
                  <a:tcPr>
                    <a:solidFill>
                      <a:srgbClr val="65CADA"/>
                    </a:solidFill>
                  </a:tcPr>
                </a:tc>
                <a:tc>
                  <a:txBody>
                    <a:bodyPr/>
                    <a:lstStyle/>
                    <a:p>
                      <a:pPr algn="r"/>
                      <a:r>
                        <a:rPr lang="pt-BR" sz="3200" b="0" baseline="0" dirty="0" smtClean="0">
                          <a:solidFill>
                            <a:schemeClr val="accent2">
                              <a:lumMod val="75000"/>
                              <a:lumOff val="25000"/>
                            </a:schemeClr>
                          </a:solidFill>
                          <a:effectLst/>
                          <a:latin typeface="Inter Medium" panose="02000503000000020004" pitchFamily="2" charset="0"/>
                          <a:ea typeface="Inter Medium" panose="02000503000000020004" pitchFamily="2" charset="0"/>
                        </a:rPr>
                        <a:t>O Desenvolvimento Adolescente</a:t>
                      </a:r>
                    </a:p>
                  </a:txBody>
                  <a:tcPr>
                    <a:solidFill>
                      <a:schemeClr val="bg1"/>
                    </a:solidFill>
                  </a:tcPr>
                </a:tc>
                <a:extLst>
                  <a:ext uri="{0D108BD9-81ED-4DB2-BD59-A6C34878D82A}">
                    <a16:rowId xmlns:a16="http://schemas.microsoft.com/office/drawing/2014/main" val="2513633160"/>
                  </a:ext>
                </a:extLst>
              </a:tr>
              <a:tr h="621377">
                <a:tc>
                  <a:txBody>
                    <a:bodyPr/>
                    <a:lstStyle/>
                    <a:p>
                      <a:r>
                        <a:rPr lang="pt-BR" sz="1600" b="0" dirty="0">
                          <a:solidFill>
                            <a:schemeClr val="accent2">
                              <a:lumMod val="75000"/>
                              <a:lumOff val="25000"/>
                            </a:schemeClr>
                          </a:solidFill>
                          <a:latin typeface="Inter Medium" panose="02000503000000020004" pitchFamily="2" charset="0"/>
                          <a:ea typeface="Inter Medium" panose="02000503000000020004" pitchFamily="2" charset="0"/>
                        </a:rPr>
                        <a:t>2</a:t>
                      </a:r>
                    </a:p>
                  </a:txBody>
                  <a:tcPr>
                    <a:solidFill>
                      <a:srgbClr val="F16122"/>
                    </a:solidFill>
                  </a:tcPr>
                </a:tc>
                <a:tc>
                  <a:txBody>
                    <a:bodyPr/>
                    <a:lstStyle/>
                    <a:p>
                      <a:pPr marL="0" lvl="0" indent="0" algn="r" rtl="0">
                        <a:spcBef>
                          <a:spcPts val="0"/>
                        </a:spcBef>
                        <a:spcAft>
                          <a:spcPts val="0"/>
                        </a:spcAft>
                        <a:buNone/>
                      </a:pPr>
                      <a:r>
                        <a:rPr lang="pt-BR" sz="3200" b="0" i="0" u="none" strike="noStrike" cap="none" baseline="0" dirty="0" smtClean="0">
                          <a:solidFill>
                            <a:schemeClr val="accent2">
                              <a:lumMod val="75000"/>
                              <a:lumOff val="25000"/>
                            </a:schemeClr>
                          </a:solidFill>
                          <a:effectLst/>
                          <a:latin typeface="Inter Medium" panose="02000503000000020004" pitchFamily="2" charset="0"/>
                          <a:ea typeface="Inter Medium" panose="02000503000000020004" pitchFamily="2" charset="0"/>
                          <a:cs typeface="+mn-cs"/>
                          <a:sym typeface="Oswald"/>
                        </a:rPr>
                        <a:t> </a:t>
                      </a:r>
                      <a:r>
                        <a:rPr lang="pt-BR" sz="3200" b="0" i="0" u="none" strike="noStrike" cap="none" baseline="0" dirty="0" smtClean="0">
                          <a:solidFill>
                            <a:schemeClr val="accent2">
                              <a:lumMod val="75000"/>
                              <a:lumOff val="25000"/>
                            </a:schemeClr>
                          </a:solidFill>
                          <a:effectLst/>
                          <a:latin typeface="Inter Medium" panose="02000503000000020004" pitchFamily="2" charset="0"/>
                          <a:ea typeface="Inter Medium" panose="02000503000000020004" pitchFamily="2" charset="0"/>
                          <a:cs typeface="+mn-cs"/>
                          <a:sym typeface="Oswald"/>
                        </a:rPr>
                        <a:t>Habilidades Socioemocionais</a:t>
                      </a:r>
                    </a:p>
                  </a:txBody>
                  <a:tcPr>
                    <a:solidFill>
                      <a:schemeClr val="bg1"/>
                    </a:solidFill>
                  </a:tcPr>
                </a:tc>
                <a:extLst>
                  <a:ext uri="{0D108BD9-81ED-4DB2-BD59-A6C34878D82A}">
                    <a16:rowId xmlns:a16="http://schemas.microsoft.com/office/drawing/2014/main" val="3165275191"/>
                  </a:ext>
                </a:extLst>
              </a:tr>
              <a:tr h="621377">
                <a:tc>
                  <a:txBody>
                    <a:bodyPr/>
                    <a:lstStyle/>
                    <a:p>
                      <a:r>
                        <a:rPr lang="pt-BR" sz="1600" b="0" dirty="0">
                          <a:solidFill>
                            <a:schemeClr val="accent2">
                              <a:lumMod val="75000"/>
                              <a:lumOff val="25000"/>
                            </a:schemeClr>
                          </a:solidFill>
                          <a:latin typeface="Inter Medium" panose="02000503000000020004" pitchFamily="2" charset="0"/>
                          <a:ea typeface="Inter Medium" panose="02000503000000020004" pitchFamily="2" charset="0"/>
                        </a:rPr>
                        <a:t>3</a:t>
                      </a:r>
                    </a:p>
                  </a:txBody>
                  <a:tcPr>
                    <a:solidFill>
                      <a:srgbClr val="FFC62C"/>
                    </a:solidFill>
                  </a:tcPr>
                </a:tc>
                <a:tc>
                  <a:txBody>
                    <a:bodyPr/>
                    <a:lstStyle/>
                    <a:p>
                      <a:pPr algn="r"/>
                      <a:r>
                        <a:rPr lang="pt-BR" sz="3200" b="0" i="0" u="none" strike="noStrike" cap="none" dirty="0" smtClean="0">
                          <a:solidFill>
                            <a:schemeClr val="tx1">
                              <a:lumMod val="65000"/>
                              <a:lumOff val="35000"/>
                            </a:schemeClr>
                          </a:solidFill>
                          <a:effectLst/>
                          <a:latin typeface="Inter Medium" panose="02000503000000020004" pitchFamily="2" charset="0"/>
                          <a:ea typeface="Inter Medium" panose="02000503000000020004" pitchFamily="2" charset="0"/>
                          <a:cs typeface="+mn-cs"/>
                          <a:sym typeface="Arial"/>
                        </a:rPr>
                        <a:t>Sexualidade e Telas na Adolescência </a:t>
                      </a:r>
                      <a:endParaRPr lang="pt-BR" sz="3200" b="0" i="0" u="none" strike="noStrike" cap="none" dirty="0">
                        <a:solidFill>
                          <a:schemeClr val="tx1">
                            <a:lumMod val="65000"/>
                            <a:lumOff val="35000"/>
                          </a:schemeClr>
                        </a:solidFill>
                        <a:effectLst/>
                        <a:latin typeface="Inter Medium" panose="02000503000000020004" pitchFamily="2" charset="0"/>
                        <a:ea typeface="Inter Medium" panose="02000503000000020004" pitchFamily="2" charset="0"/>
                        <a:cs typeface="+mn-cs"/>
                        <a:sym typeface="Arial"/>
                      </a:endParaRPr>
                    </a:p>
                  </a:txBody>
                  <a:tcPr>
                    <a:solidFill>
                      <a:schemeClr val="bg1"/>
                    </a:solidFill>
                  </a:tcPr>
                </a:tc>
                <a:extLst>
                  <a:ext uri="{0D108BD9-81ED-4DB2-BD59-A6C34878D82A}">
                    <a16:rowId xmlns:a16="http://schemas.microsoft.com/office/drawing/2014/main" val="2075111261"/>
                  </a:ext>
                </a:extLst>
              </a:tr>
              <a:tr h="694303">
                <a:tc>
                  <a:txBody>
                    <a:bodyPr/>
                    <a:lstStyle/>
                    <a:p>
                      <a:r>
                        <a:rPr lang="pt-BR" sz="1600" b="0" dirty="0">
                          <a:solidFill>
                            <a:schemeClr val="accent2">
                              <a:lumMod val="75000"/>
                              <a:lumOff val="25000"/>
                            </a:schemeClr>
                          </a:solidFill>
                          <a:latin typeface="Inter Medium" panose="02000503000000020004" pitchFamily="2" charset="0"/>
                          <a:ea typeface="Inter Medium" panose="02000503000000020004" pitchFamily="2" charset="0"/>
                        </a:rPr>
                        <a:t>4</a:t>
                      </a:r>
                    </a:p>
                  </a:txBody>
                  <a:tcPr>
                    <a:solidFill>
                      <a:srgbClr val="65CADA"/>
                    </a:solidFill>
                  </a:tcPr>
                </a:tc>
                <a:tc>
                  <a:txBody>
                    <a:bodyPr/>
                    <a:lstStyle/>
                    <a:p>
                      <a:pPr marL="0" lvl="0" indent="0" algn="r" rtl="0">
                        <a:spcBef>
                          <a:spcPts val="0"/>
                        </a:spcBef>
                        <a:spcAft>
                          <a:spcPts val="0"/>
                        </a:spcAft>
                        <a:buNone/>
                      </a:pPr>
                      <a:r>
                        <a:rPr lang="pt-BR" sz="3200" b="0" dirty="0" smtClean="0">
                          <a:solidFill>
                            <a:srgbClr val="FF5F00"/>
                          </a:solidFill>
                          <a:effectLst/>
                          <a:latin typeface="Inter Medium" panose="02000503000000020004" pitchFamily="2" charset="0"/>
                          <a:ea typeface="Inter Medium" panose="02000503000000020004" pitchFamily="2" charset="0"/>
                          <a:cs typeface="Oswald"/>
                          <a:sym typeface="Oswald"/>
                        </a:rPr>
                        <a:t>Relacionamentos</a:t>
                      </a:r>
                      <a:r>
                        <a:rPr lang="pt-BR" sz="3200" b="0" baseline="0" dirty="0" smtClean="0">
                          <a:solidFill>
                            <a:srgbClr val="FF5F00"/>
                          </a:solidFill>
                          <a:effectLst/>
                          <a:latin typeface="Inter Medium" panose="02000503000000020004" pitchFamily="2" charset="0"/>
                          <a:ea typeface="Inter Medium" panose="02000503000000020004" pitchFamily="2" charset="0"/>
                          <a:cs typeface="Oswald"/>
                          <a:sym typeface="Oswald"/>
                        </a:rPr>
                        <a:t> </a:t>
                      </a:r>
                      <a:r>
                        <a:rPr lang="pt-BR" sz="3200" b="0" baseline="0" dirty="0" smtClean="0">
                          <a:solidFill>
                            <a:srgbClr val="FF5F00"/>
                          </a:solidFill>
                          <a:effectLst/>
                          <a:latin typeface="Inter Medium" panose="02000503000000020004" pitchFamily="2" charset="0"/>
                          <a:ea typeface="Inter Medium" panose="02000503000000020004" pitchFamily="2" charset="0"/>
                          <a:cs typeface="Oswald"/>
                          <a:sym typeface="Oswald"/>
                        </a:rPr>
                        <a:t>Respeitosos</a:t>
                      </a:r>
                      <a:endParaRPr lang="pt-BR" sz="3200" b="0" dirty="0">
                        <a:solidFill>
                          <a:srgbClr val="FF5F00"/>
                        </a:solidFill>
                        <a:effectLst/>
                        <a:latin typeface="Inter Medium" panose="02000503000000020004" pitchFamily="2" charset="0"/>
                        <a:ea typeface="Inter Medium" panose="02000503000000020004" pitchFamily="2" charset="0"/>
                        <a:cs typeface="Bakbak One" pitchFamily="2" charset="0"/>
                        <a:sym typeface="Oswald ExtraLight"/>
                      </a:endParaRPr>
                    </a:p>
                  </a:txBody>
                  <a:tcPr>
                    <a:solidFill>
                      <a:schemeClr val="bg1"/>
                    </a:solidFill>
                  </a:tcPr>
                </a:tc>
                <a:extLst>
                  <a:ext uri="{0D108BD9-81ED-4DB2-BD59-A6C34878D82A}">
                    <a16:rowId xmlns:a16="http://schemas.microsoft.com/office/drawing/2014/main" val="669905120"/>
                  </a:ext>
                </a:extLst>
              </a:tr>
              <a:tr h="621377">
                <a:tc>
                  <a:txBody>
                    <a:bodyPr/>
                    <a:lstStyle/>
                    <a:p>
                      <a:r>
                        <a:rPr lang="pt-BR" sz="1600" b="0" dirty="0">
                          <a:solidFill>
                            <a:schemeClr val="accent2">
                              <a:lumMod val="75000"/>
                              <a:lumOff val="25000"/>
                            </a:schemeClr>
                          </a:solidFill>
                          <a:latin typeface="Inter Medium" panose="02000503000000020004" pitchFamily="2" charset="0"/>
                          <a:ea typeface="Inter Medium" panose="02000503000000020004" pitchFamily="2" charset="0"/>
                        </a:rPr>
                        <a:t>5</a:t>
                      </a:r>
                    </a:p>
                  </a:txBody>
                  <a:tcPr>
                    <a:solidFill>
                      <a:srgbClr val="F16122"/>
                    </a:solidFill>
                  </a:tcPr>
                </a:tc>
                <a:tc>
                  <a:txBody>
                    <a:bodyPr/>
                    <a:lstStyle/>
                    <a:p>
                      <a:pPr algn="r"/>
                      <a:r>
                        <a:rPr lang="pt-BR" sz="3200" b="0" dirty="0" smtClean="0">
                          <a:solidFill>
                            <a:schemeClr val="accent2">
                              <a:lumMod val="75000"/>
                              <a:lumOff val="25000"/>
                            </a:schemeClr>
                          </a:solidFill>
                          <a:effectLst/>
                          <a:latin typeface="Inter Medium" panose="02000503000000020004" pitchFamily="2" charset="0"/>
                          <a:ea typeface="Inter Medium" panose="02000503000000020004" pitchFamily="2" charset="0"/>
                        </a:rPr>
                        <a:t>Projeto de Vida na</a:t>
                      </a:r>
                      <a:r>
                        <a:rPr lang="pt-BR" sz="3200" b="0" baseline="0" dirty="0" smtClean="0">
                          <a:solidFill>
                            <a:schemeClr val="accent2">
                              <a:lumMod val="75000"/>
                              <a:lumOff val="25000"/>
                            </a:schemeClr>
                          </a:solidFill>
                          <a:effectLst/>
                          <a:latin typeface="Inter Medium" panose="02000503000000020004" pitchFamily="2" charset="0"/>
                          <a:ea typeface="Inter Medium" panose="02000503000000020004" pitchFamily="2" charset="0"/>
                        </a:rPr>
                        <a:t> Adolescência</a:t>
                      </a:r>
                      <a:endParaRPr lang="pt-BR" sz="3200" b="0" dirty="0">
                        <a:solidFill>
                          <a:schemeClr val="accent2">
                            <a:lumMod val="75000"/>
                            <a:lumOff val="25000"/>
                          </a:schemeClr>
                        </a:solidFill>
                        <a:effectLst/>
                        <a:latin typeface="Inter Medium" panose="02000503000000020004" pitchFamily="2" charset="0"/>
                        <a:ea typeface="Inter Medium" panose="02000503000000020004" pitchFamily="2" charset="0"/>
                      </a:endParaRPr>
                    </a:p>
                  </a:txBody>
                  <a:tcPr>
                    <a:solidFill>
                      <a:schemeClr val="bg1"/>
                    </a:solidFill>
                  </a:tcPr>
                </a:tc>
                <a:extLst>
                  <a:ext uri="{0D108BD9-81ED-4DB2-BD59-A6C34878D82A}">
                    <a16:rowId xmlns:a16="http://schemas.microsoft.com/office/drawing/2014/main" val="214670428"/>
                  </a:ext>
                </a:extLst>
              </a:tr>
            </a:tbl>
          </a:graphicData>
        </a:graphic>
      </p:graphicFrame>
      <p:sp>
        <p:nvSpPr>
          <p:cNvPr id="5" name="CaixaDeTexto 4"/>
          <p:cNvSpPr txBox="1"/>
          <p:nvPr/>
        </p:nvSpPr>
        <p:spPr>
          <a:xfrm>
            <a:off x="1744579" y="290400"/>
            <a:ext cx="50357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200" b="0" i="0" u="none" strike="noStrike" kern="0" cap="none" spc="0" normalizeH="0" baseline="0" noProof="0" dirty="0">
                <a:ln>
                  <a:noFill/>
                </a:ln>
                <a:solidFill>
                  <a:srgbClr val="FF5F00"/>
                </a:solidFill>
                <a:effectLst/>
                <a:uLnTx/>
                <a:uFillTx/>
                <a:latin typeface="Syncopate" panose="02060507000000020003" pitchFamily="18" charset="0"/>
                <a:cs typeface="Arial"/>
                <a:sym typeface="Arial"/>
              </a:rPr>
              <a:t>temário </a:t>
            </a:r>
          </a:p>
        </p:txBody>
      </p:sp>
    </p:spTree>
    <p:extLst>
      <p:ext uri="{BB962C8B-B14F-4D97-AF65-F5344CB8AC3E}">
        <p14:creationId xmlns:p14="http://schemas.microsoft.com/office/powerpoint/2010/main" val="3076382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3"/>
          </p:nvPr>
        </p:nvSpPr>
        <p:spPr>
          <a:xfrm>
            <a:off x="2690192" y="1426557"/>
            <a:ext cx="6007432" cy="2532165"/>
          </a:xfrm>
        </p:spPr>
        <p:txBody>
          <a:bodyPr/>
          <a:lstStyle/>
          <a:p>
            <a:pPr algn="r"/>
            <a:r>
              <a:rPr lang="pt-BR" dirty="0" smtClean="0">
                <a:latin typeface="Syncopate" panose="02060507000000020003" pitchFamily="18" charset="0"/>
                <a:ea typeface="Inter Medium" panose="02000503000000020004" pitchFamily="2" charset="0"/>
                <a:cs typeface="Oswald"/>
                <a:sym typeface="Oswald"/>
              </a:rPr>
              <a:t>Relacionamentos </a:t>
            </a:r>
            <a:r>
              <a:rPr lang="pt-BR" dirty="0">
                <a:latin typeface="Syncopate" panose="02060507000000020003" pitchFamily="18" charset="0"/>
                <a:ea typeface="Inter Medium" panose="02000503000000020004" pitchFamily="2" charset="0"/>
                <a:cs typeface="Oswald"/>
                <a:sym typeface="Oswald"/>
              </a:rPr>
              <a:t>Respeitosos</a:t>
            </a:r>
            <a:endParaRPr lang="pt-BR" dirty="0">
              <a:latin typeface="Syncopate" panose="02060507000000020003" pitchFamily="18" charset="0"/>
              <a:ea typeface="Inter Medium" panose="02000503000000020004" pitchFamily="2" charset="0"/>
              <a:cs typeface="Bakbak One" pitchFamily="2" charset="0"/>
              <a:sym typeface="Oswald ExtraLight"/>
            </a:endParaRPr>
          </a:p>
          <a:p>
            <a:pPr algn="r"/>
            <a:endParaRPr lang="pt-BR" dirty="0">
              <a:latin typeface="Syncopate" panose="02060507000000020003" pitchFamily="18" charset="0"/>
            </a:endParaRPr>
          </a:p>
        </p:txBody>
      </p:sp>
      <p:sp>
        <p:nvSpPr>
          <p:cNvPr id="4" name="CaixaDeTexto 3"/>
          <p:cNvSpPr txBox="1"/>
          <p:nvPr/>
        </p:nvSpPr>
        <p:spPr>
          <a:xfrm>
            <a:off x="141356" y="1803953"/>
            <a:ext cx="2298700" cy="707886"/>
          </a:xfrm>
          <a:prstGeom prst="rect">
            <a:avLst/>
          </a:prstGeom>
          <a:noFill/>
        </p:spPr>
        <p:txBody>
          <a:bodyPr wrap="square" rtlCol="0">
            <a:spAutoFit/>
          </a:bodyPr>
          <a:lstStyle/>
          <a:p>
            <a:pPr algn="ctr"/>
            <a:r>
              <a:rPr lang="pt-BR" sz="2000" dirty="0" smtClean="0">
                <a:solidFill>
                  <a:schemeClr val="bg1"/>
                </a:solidFill>
                <a:latin typeface="Syncopate" panose="02060507000000020003" pitchFamily="18" charset="0"/>
              </a:rPr>
              <a:t>4º </a:t>
            </a:r>
          </a:p>
          <a:p>
            <a:pPr algn="ctr"/>
            <a:r>
              <a:rPr lang="pt-BR" sz="2000" dirty="0" smtClean="0">
                <a:solidFill>
                  <a:schemeClr val="bg1"/>
                </a:solidFill>
                <a:latin typeface="Syncopate" panose="02060507000000020003" pitchFamily="18" charset="0"/>
              </a:rPr>
              <a:t>ENCONTRO</a:t>
            </a:r>
            <a:endParaRPr lang="pt-BR" sz="2000" dirty="0">
              <a:solidFill>
                <a:schemeClr val="bg1"/>
              </a:solidFill>
              <a:latin typeface="Syncopate" panose="02060507000000020003" pitchFamily="18" charset="0"/>
            </a:endParaRPr>
          </a:p>
        </p:txBody>
      </p:sp>
    </p:spTree>
    <p:extLst>
      <p:ext uri="{BB962C8B-B14F-4D97-AF65-F5344CB8AC3E}">
        <p14:creationId xmlns:p14="http://schemas.microsoft.com/office/powerpoint/2010/main" val="296767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893904" y="148079"/>
            <a:ext cx="5957047" cy="666288"/>
          </a:xfrm>
        </p:spPr>
        <p:txBody>
          <a:bodyPr>
            <a:noAutofit/>
          </a:bodyPr>
          <a:lstStyle/>
          <a:p>
            <a:r>
              <a:rPr lang="pt-BR" dirty="0"/>
              <a:t>Introdução</a:t>
            </a:r>
            <a:br>
              <a:rPr lang="pt-BR" dirty="0"/>
            </a:br>
            <a:endParaRPr lang="pt-BR" dirty="0"/>
          </a:p>
        </p:txBody>
      </p:sp>
      <p:sp>
        <p:nvSpPr>
          <p:cNvPr id="3" name="Espaço Reservado para Texto 2">
            <a:extLst>
              <a:ext uri="{FF2B5EF4-FFF2-40B4-BE49-F238E27FC236}">
                <a16:creationId xmlns:a16="http://schemas.microsoft.com/office/drawing/2014/main" id="{C8271885-3A64-C2AB-A430-8A09FA0C6AF9}"/>
              </a:ext>
            </a:extLst>
          </p:cNvPr>
          <p:cNvSpPr>
            <a:spLocks noGrp="1"/>
          </p:cNvSpPr>
          <p:nvPr>
            <p:ph type="body" idx="2"/>
          </p:nvPr>
        </p:nvSpPr>
        <p:spPr>
          <a:xfrm>
            <a:off x="178419" y="672973"/>
            <a:ext cx="8765555" cy="4188960"/>
          </a:xfrm>
        </p:spPr>
        <p:txBody>
          <a:bodyPr>
            <a:noAutofit/>
          </a:bodyPr>
          <a:lstStyle/>
          <a:p>
            <a:pPr>
              <a:spcBef>
                <a:spcPts val="600"/>
              </a:spcBef>
            </a:pPr>
            <a:r>
              <a:rPr lang="pt-BR" sz="2800" b="1" dirty="0"/>
              <a:t>Aristóteles</a:t>
            </a:r>
            <a:r>
              <a:rPr lang="pt-BR" sz="2800" dirty="0"/>
              <a:t> dizia que </a:t>
            </a:r>
            <a:r>
              <a:rPr lang="pt-BR" sz="2800" dirty="0" smtClean="0"/>
              <a:t>“</a:t>
            </a:r>
            <a:r>
              <a:rPr lang="pt-BR" sz="2600" dirty="0" smtClean="0"/>
              <a:t>os jovens de hoje não têm limites e estão sempre de mau humor..</a:t>
            </a:r>
            <a:r>
              <a:rPr lang="pt-BR" sz="2800" dirty="0" smtClean="0"/>
              <a:t>.”</a:t>
            </a:r>
          </a:p>
          <a:p>
            <a:pPr>
              <a:spcBef>
                <a:spcPts val="600"/>
              </a:spcBef>
            </a:pPr>
            <a:r>
              <a:rPr lang="pt-BR" sz="2800" b="1" dirty="0" smtClean="0"/>
              <a:t>Platão</a:t>
            </a:r>
            <a:r>
              <a:rPr lang="pt-BR" sz="2800" dirty="0" smtClean="0"/>
              <a:t> </a:t>
            </a:r>
            <a:r>
              <a:rPr lang="pt-BR" sz="2800" dirty="0"/>
              <a:t>disse: “o que está acontecendo com nossos jovens? Faltam com respeito </a:t>
            </a:r>
            <a:r>
              <a:rPr lang="pt-BR" sz="2800" dirty="0" smtClean="0"/>
              <a:t>....O </a:t>
            </a:r>
            <a:r>
              <a:rPr lang="pt-BR" sz="2800" dirty="0"/>
              <a:t>que será deles</a:t>
            </a:r>
            <a:r>
              <a:rPr lang="pt-BR" sz="2800" dirty="0" smtClean="0"/>
              <a:t>?”</a:t>
            </a:r>
          </a:p>
          <a:p>
            <a:pPr>
              <a:spcBef>
                <a:spcPts val="600"/>
              </a:spcBef>
            </a:pPr>
            <a:r>
              <a:rPr lang="pt-BR" sz="2800" b="1" dirty="0" smtClean="0"/>
              <a:t>Sócrates</a:t>
            </a:r>
            <a:r>
              <a:rPr lang="pt-BR" sz="2800" dirty="0" smtClean="0"/>
              <a:t>: </a:t>
            </a:r>
            <a:r>
              <a:rPr lang="pt-BR" sz="2800" dirty="0"/>
              <a:t>“a juventude de hoje é mal educada, </a:t>
            </a:r>
            <a:r>
              <a:rPr lang="pt-BR" sz="2800" dirty="0" smtClean="0"/>
              <a:t>... não </a:t>
            </a:r>
            <a:r>
              <a:rPr lang="pt-BR" sz="2800" dirty="0"/>
              <a:t>respeita os mais velhos e faz fofoca enquanto deveria trabalhar</a:t>
            </a:r>
            <a:r>
              <a:rPr lang="pt-BR" sz="2800" dirty="0" smtClean="0"/>
              <a:t>...”</a:t>
            </a:r>
            <a:endParaRPr lang="pt-BR" sz="2800" dirty="0"/>
          </a:p>
          <a:p>
            <a:pPr>
              <a:spcBef>
                <a:spcPts val="600"/>
              </a:spcBef>
            </a:pPr>
            <a:endParaRPr lang="pt-BR" sz="2800" dirty="0" smtClean="0"/>
          </a:p>
        </p:txBody>
      </p:sp>
    </p:spTree>
    <p:extLst>
      <p:ext uri="{BB962C8B-B14F-4D97-AF65-F5344CB8AC3E}">
        <p14:creationId xmlns:p14="http://schemas.microsoft.com/office/powerpoint/2010/main" val="8913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08373" y="545644"/>
            <a:ext cx="5957047" cy="666288"/>
          </a:xfrm>
        </p:spPr>
        <p:txBody>
          <a:bodyPr>
            <a:normAutofit fontScale="90000"/>
          </a:bodyPr>
          <a:lstStyle/>
          <a:p>
            <a:r>
              <a:rPr lang="pt-BR" dirty="0"/>
              <a:t>Introdução</a:t>
            </a:r>
            <a:br>
              <a:rPr lang="pt-BR" dirty="0"/>
            </a:br>
            <a:endParaRPr lang="pt-BR" dirty="0"/>
          </a:p>
        </p:txBody>
      </p:sp>
      <p:sp>
        <p:nvSpPr>
          <p:cNvPr id="3" name="Espaço Reservado para Texto 2">
            <a:extLst>
              <a:ext uri="{FF2B5EF4-FFF2-40B4-BE49-F238E27FC236}">
                <a16:creationId xmlns:a16="http://schemas.microsoft.com/office/drawing/2014/main" id="{C8271885-3A64-C2AB-A430-8A09FA0C6AF9}"/>
              </a:ext>
            </a:extLst>
          </p:cNvPr>
          <p:cNvSpPr>
            <a:spLocks noGrp="1"/>
          </p:cNvSpPr>
          <p:nvPr>
            <p:ph type="body" idx="2"/>
          </p:nvPr>
        </p:nvSpPr>
        <p:spPr>
          <a:xfrm>
            <a:off x="363950" y="1653634"/>
            <a:ext cx="8171425" cy="2308766"/>
          </a:xfrm>
        </p:spPr>
        <p:txBody>
          <a:bodyPr>
            <a:noAutofit/>
          </a:bodyPr>
          <a:lstStyle/>
          <a:p>
            <a:pPr>
              <a:spcBef>
                <a:spcPts val="600"/>
              </a:spcBef>
            </a:pPr>
            <a:r>
              <a:rPr lang="pt-BR" sz="2800" b="1" dirty="0" smtClean="0"/>
              <a:t>Confúci</a:t>
            </a:r>
            <a:r>
              <a:rPr lang="pt-BR" sz="2800" dirty="0" smtClean="0"/>
              <a:t>o </a:t>
            </a:r>
            <a:r>
              <a:rPr lang="pt-BR" sz="2800" dirty="0"/>
              <a:t>disse: “os jovens e os criados são os mais difíceis de manejar. Se os tratamos com familiaridade, se tornam desrespeitosos e se ficamos distantes, se ressentem. </a:t>
            </a:r>
            <a:r>
              <a:rPr lang="pt-BR" sz="2800" dirty="0" smtClean="0"/>
              <a:t>”</a:t>
            </a:r>
            <a:endParaRPr lang="pt-BR" sz="2800" dirty="0">
              <a:solidFill>
                <a:schemeClr val="tx1"/>
              </a:solidFill>
              <a:cs typeface="Oswald"/>
              <a:sym typeface="Oswald"/>
            </a:endParaRPr>
          </a:p>
        </p:txBody>
      </p:sp>
    </p:spTree>
    <p:extLst>
      <p:ext uri="{BB962C8B-B14F-4D97-AF65-F5344CB8AC3E}">
        <p14:creationId xmlns:p14="http://schemas.microsoft.com/office/powerpoint/2010/main" val="292381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p:cNvGrpSpPr/>
          <p:nvPr/>
        </p:nvGrpSpPr>
        <p:grpSpPr>
          <a:xfrm>
            <a:off x="0" y="0"/>
            <a:ext cx="5833641" cy="4382429"/>
            <a:chOff x="0" y="0"/>
            <a:chExt cx="5833641" cy="4346820"/>
          </a:xfrm>
        </p:grpSpPr>
        <p:sp>
          <p:nvSpPr>
            <p:cNvPr id="7" name="Retângulo 6"/>
            <p:cNvSpPr/>
            <p:nvPr/>
          </p:nvSpPr>
          <p:spPr>
            <a:xfrm>
              <a:off x="4467828" y="0"/>
              <a:ext cx="1365813" cy="3981691"/>
            </a:xfrm>
            <a:prstGeom prst="rect">
              <a:avLst/>
            </a:prstGeom>
            <a:solidFill>
              <a:srgbClr val="3A6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3"/>
            <a:stretch>
              <a:fillRect/>
            </a:stretch>
          </p:blipFill>
          <p:spPr>
            <a:xfrm>
              <a:off x="0" y="0"/>
              <a:ext cx="4768770" cy="4346820"/>
            </a:xfrm>
            <a:prstGeom prst="rect">
              <a:avLst/>
            </a:prstGeom>
            <a:ln>
              <a:noFill/>
            </a:ln>
          </p:spPr>
        </p:pic>
      </p:grpSp>
      <p:pic>
        <p:nvPicPr>
          <p:cNvPr id="8" name="Imagem 7">
            <a:extLst>
              <a:ext uri="{FF2B5EF4-FFF2-40B4-BE49-F238E27FC236}">
                <a16:creationId xmlns:a16="http://schemas.microsoft.com/office/drawing/2014/main" id="{1F783EC7-E859-812D-F714-892528D58DB6}"/>
              </a:ext>
            </a:extLst>
          </p:cNvPr>
          <p:cNvPicPr>
            <a:picLocks noChangeAspect="1"/>
          </p:cNvPicPr>
          <p:nvPr/>
        </p:nvPicPr>
        <p:blipFill rotWithShape="1">
          <a:blip r:embed="rId4"/>
          <a:srcRect b="12115"/>
          <a:stretch/>
        </p:blipFill>
        <p:spPr>
          <a:xfrm>
            <a:off x="0" y="0"/>
            <a:ext cx="9144000" cy="4444677"/>
          </a:xfrm>
          <a:prstGeom prst="rect">
            <a:avLst/>
          </a:prstGeom>
          <a:ln>
            <a:noFill/>
          </a:ln>
        </p:spPr>
      </p:pic>
      <p:sp>
        <p:nvSpPr>
          <p:cNvPr id="12" name="Retângulo 11"/>
          <p:cNvSpPr/>
          <p:nvPr/>
        </p:nvSpPr>
        <p:spPr>
          <a:xfrm>
            <a:off x="4717773" y="2563208"/>
            <a:ext cx="4240696" cy="2154436"/>
          </a:xfrm>
          <a:prstGeom prst="rect">
            <a:avLst/>
          </a:prstGeom>
        </p:spPr>
        <p:txBody>
          <a:bodyPr wrap="square">
            <a:spAutoFit/>
          </a:bodyPr>
          <a:lstStyle/>
          <a:p>
            <a:pPr algn="ctr"/>
            <a:r>
              <a:rPr lang="pt-BR" sz="2400" dirty="0">
                <a:latin typeface="Inter Medium" panose="02000503000000020004" pitchFamily="2" charset="0"/>
                <a:ea typeface="Inter Medium" panose="02000503000000020004" pitchFamily="2" charset="0"/>
              </a:rPr>
              <a:t>“Nada é mais importante </a:t>
            </a:r>
            <a:r>
              <a:rPr lang="pt-BR" sz="2400" dirty="0" smtClean="0">
                <a:latin typeface="Inter Medium" panose="02000503000000020004" pitchFamily="2" charset="0"/>
                <a:ea typeface="Inter Medium" panose="02000503000000020004" pitchFamily="2" charset="0"/>
              </a:rPr>
              <a:t>para </a:t>
            </a:r>
            <a:r>
              <a:rPr lang="pt-BR" sz="2400" dirty="0">
                <a:latin typeface="Inter Medium" panose="02000503000000020004" pitchFamily="2" charset="0"/>
                <a:ea typeface="Inter Medium" panose="02000503000000020004" pitchFamily="2" charset="0"/>
              </a:rPr>
              <a:t>as gerações futuras do que amarmos de modo eficaz os adolescentes desta geração” </a:t>
            </a:r>
            <a:r>
              <a:rPr lang="pt-BR" sz="1600" dirty="0">
                <a:latin typeface="Inter Medium" panose="02000503000000020004" pitchFamily="2" charset="0"/>
                <a:ea typeface="Inter Medium" panose="02000503000000020004" pitchFamily="2" charset="0"/>
              </a:rPr>
              <a:t>(</a:t>
            </a:r>
            <a:r>
              <a:rPr lang="pt-BR" sz="1600" dirty="0" smtClean="0">
                <a:latin typeface="Inter Medium" panose="02000503000000020004" pitchFamily="2" charset="0"/>
                <a:ea typeface="Inter Medium" panose="02000503000000020004" pitchFamily="2" charset="0"/>
              </a:rPr>
              <a:t>Chapman).</a:t>
            </a:r>
            <a:endParaRPr lang="pt-BR" sz="1600" dirty="0">
              <a:latin typeface="Inter Medium" panose="02000503000000020004" pitchFamily="2" charset="0"/>
              <a:ea typeface="Inter Medium" panose="02000503000000020004" pitchFamily="2" charset="0"/>
            </a:endParaRPr>
          </a:p>
          <a:p>
            <a:pPr algn="ctr"/>
            <a:endParaRPr lang="pt-BR" dirty="0">
              <a:latin typeface="Inter Medium" panose="02000503000000020004" pitchFamily="2" charset="0"/>
              <a:ea typeface="Inter Medium" panose="02000503000000020004" pitchFamily="2" charset="0"/>
            </a:endParaRPr>
          </a:p>
        </p:txBody>
      </p:sp>
    </p:spTree>
    <p:extLst>
      <p:ext uri="{BB962C8B-B14F-4D97-AF65-F5344CB8AC3E}">
        <p14:creationId xmlns:p14="http://schemas.microsoft.com/office/powerpoint/2010/main" val="107244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0801E11C-BD8E-A5E8-6B04-AF0BF6FDBA05}"/>
              </a:ext>
            </a:extLst>
          </p:cNvPr>
          <p:cNvSpPr>
            <a:spLocks noGrp="1"/>
          </p:cNvSpPr>
          <p:nvPr>
            <p:ph type="body" idx="1"/>
          </p:nvPr>
        </p:nvSpPr>
        <p:spPr>
          <a:xfrm>
            <a:off x="392804" y="556585"/>
            <a:ext cx="4643438" cy="4427889"/>
          </a:xfrm>
        </p:spPr>
        <p:txBody>
          <a:bodyPr>
            <a:noAutofit/>
          </a:bodyPr>
          <a:lstStyle/>
          <a:p>
            <a:pPr marL="0" lvl="0">
              <a:spcAft>
                <a:spcPts val="0"/>
              </a:spcAft>
            </a:pPr>
            <a:r>
              <a:rPr lang="pt-BR" dirty="0" smtClean="0"/>
              <a:t>Adolescência </a:t>
            </a:r>
            <a:r>
              <a:rPr lang="pt-BR" dirty="0"/>
              <a:t>é transformação! Mudanças no corpo, na mente, no posicionamento no mundo, nas relações… </a:t>
            </a:r>
            <a:endParaRPr lang="pt-BR" dirty="0" smtClean="0"/>
          </a:p>
          <a:p>
            <a:pPr marL="0" lvl="0">
              <a:spcBef>
                <a:spcPts val="600"/>
              </a:spcBef>
              <a:spcAft>
                <a:spcPts val="0"/>
              </a:spcAft>
            </a:pPr>
            <a:r>
              <a:rPr lang="pt-BR" dirty="0" smtClean="0"/>
              <a:t>Não </a:t>
            </a:r>
            <a:r>
              <a:rPr lang="pt-BR" dirty="0"/>
              <a:t>anseie para que a adolescência passe logo</a:t>
            </a:r>
            <a:r>
              <a:rPr lang="pt-BR" dirty="0" smtClean="0"/>
              <a:t>!</a:t>
            </a:r>
          </a:p>
          <a:p>
            <a:pPr marL="0" lvl="0">
              <a:spcAft>
                <a:spcPts val="0"/>
              </a:spcAft>
            </a:pPr>
            <a:r>
              <a:rPr lang="pt-BR" dirty="0" smtClean="0"/>
              <a:t> </a:t>
            </a:r>
          </a:p>
          <a:p>
            <a:pPr marL="0" lvl="0" algn="r">
              <a:spcAft>
                <a:spcPts val="0"/>
              </a:spcAft>
            </a:pPr>
            <a:r>
              <a:rPr lang="pt-BR" dirty="0" smtClean="0"/>
              <a:t>Esteja </a:t>
            </a:r>
            <a:r>
              <a:rPr lang="pt-BR" dirty="0"/>
              <a:t>presente em todo o processo de transformação do seu filho(a</a:t>
            </a:r>
            <a:r>
              <a:rPr lang="pt-BR" dirty="0" smtClean="0"/>
              <a:t>)! </a:t>
            </a:r>
            <a:r>
              <a:rPr lang="pt-BR" b="1" dirty="0" smtClean="0"/>
              <a:t>Sempre </a:t>
            </a:r>
            <a:r>
              <a:rPr lang="pt-BR" b="1" dirty="0"/>
              <a:t>é tempo de se conectar.</a:t>
            </a:r>
            <a:r>
              <a:rPr lang="en-US" sz="3200" dirty="0" smtClean="0">
                <a:solidFill>
                  <a:schemeClr val="bg1"/>
                </a:solidFill>
                <a:latin typeface="Syncopate" panose="02060507000000020003" pitchFamily="18" charset="0"/>
                <a:ea typeface="Inter" panose="02000503000000020004" pitchFamily="2" charset="0"/>
                <a:cs typeface="Oswald"/>
                <a:sym typeface="Oswald"/>
              </a:rPr>
              <a:t>r sit</a:t>
            </a:r>
            <a:endParaRPr lang="pt-BR" dirty="0"/>
          </a:p>
        </p:txBody>
      </p:sp>
      <p:pic>
        <p:nvPicPr>
          <p:cNvPr id="6" name="Espaço Reservado para Imagem 5"/>
          <p:cNvPicPr>
            <a:picLocks noGrp="1" noChangeAspect="1"/>
          </p:cNvPicPr>
          <p:nvPr>
            <p:ph type="pic" sz="quarter" idx="13"/>
          </p:nvPr>
        </p:nvPicPr>
        <p:blipFill>
          <a:blip r:embed="rId3"/>
          <a:srcRect l="11211" r="11211"/>
          <a:stretch>
            <a:fillRect/>
          </a:stretch>
        </p:blipFill>
        <p:spPr>
          <a:xfrm>
            <a:off x="5143501" y="1"/>
            <a:ext cx="4000499" cy="5143499"/>
          </a:xfrm>
          <a:prstGeom prst="rect">
            <a:avLst/>
          </a:prstGeom>
        </p:spPr>
      </p:pic>
      <p:pic>
        <p:nvPicPr>
          <p:cNvPr id="4" name="Imagem 3"/>
          <p:cNvPicPr>
            <a:picLocks noChangeAspect="1"/>
          </p:cNvPicPr>
          <p:nvPr/>
        </p:nvPicPr>
        <p:blipFill>
          <a:blip r:embed="rId4"/>
          <a:stretch>
            <a:fillRect/>
          </a:stretch>
        </p:blipFill>
        <p:spPr>
          <a:xfrm>
            <a:off x="5096107" y="0"/>
            <a:ext cx="4047893" cy="5143500"/>
          </a:xfrm>
          <a:prstGeom prst="rect">
            <a:avLst/>
          </a:prstGeom>
        </p:spPr>
      </p:pic>
    </p:spTree>
    <p:extLst>
      <p:ext uri="{BB962C8B-B14F-4D97-AF65-F5344CB8AC3E}">
        <p14:creationId xmlns:p14="http://schemas.microsoft.com/office/powerpoint/2010/main" val="38947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223FE-0D23-1AA7-BEA4-A677E124081E}"/>
              </a:ext>
            </a:extLst>
          </p:cNvPr>
          <p:cNvSpPr>
            <a:spLocks noGrp="1"/>
          </p:cNvSpPr>
          <p:nvPr>
            <p:ph type="title"/>
          </p:nvPr>
        </p:nvSpPr>
        <p:spPr>
          <a:xfrm>
            <a:off x="1361744" y="163433"/>
            <a:ext cx="7106396" cy="578689"/>
          </a:xfrm>
        </p:spPr>
        <p:txBody>
          <a:bodyPr>
            <a:noAutofit/>
          </a:bodyPr>
          <a:lstStyle/>
          <a:p>
            <a:r>
              <a:rPr lang="pt-BR" sz="2400" dirty="0"/>
              <a:t>Pai e Mãe de Adolescente</a:t>
            </a:r>
            <a:br>
              <a:rPr lang="pt-BR" sz="2400" dirty="0"/>
            </a:br>
            <a:endParaRPr lang="pt-BR" sz="2400" dirty="0"/>
          </a:p>
        </p:txBody>
      </p:sp>
      <p:sp>
        <p:nvSpPr>
          <p:cNvPr id="5" name="Espaço Reservado para Texto 4"/>
          <p:cNvSpPr>
            <a:spLocks noGrp="1"/>
          </p:cNvSpPr>
          <p:nvPr>
            <p:ph type="body" idx="1"/>
          </p:nvPr>
        </p:nvSpPr>
        <p:spPr>
          <a:xfrm>
            <a:off x="377961" y="701902"/>
            <a:ext cx="8319345" cy="4441598"/>
          </a:xfrm>
        </p:spPr>
        <p:txBody>
          <a:bodyPr>
            <a:noAutofit/>
          </a:bodyPr>
          <a:lstStyle/>
          <a:p>
            <a:pPr>
              <a:spcBef>
                <a:spcPts val="1200"/>
              </a:spcBef>
            </a:pPr>
            <a:r>
              <a:rPr lang="pt-BR" sz="2800" dirty="0"/>
              <a:t>Às vezes nos sentimos como o pior </a:t>
            </a:r>
            <a:r>
              <a:rPr lang="pt-BR" sz="2800" dirty="0" smtClean="0"/>
              <a:t>pai/mãe.</a:t>
            </a:r>
          </a:p>
          <a:p>
            <a:pPr>
              <a:spcBef>
                <a:spcPts val="1200"/>
              </a:spcBef>
            </a:pPr>
            <a:r>
              <a:rPr lang="pt-BR" sz="2800" dirty="0" smtClean="0"/>
              <a:t>Em </a:t>
            </a:r>
            <a:r>
              <a:rPr lang="pt-BR" sz="2800" dirty="0"/>
              <a:t>muitos momentos ficamos propensos a focar no negativo, especialmente nas áreas em que julgamos que somos mais fracos. </a:t>
            </a:r>
            <a:endParaRPr lang="pt-BR" sz="2800" dirty="0" smtClean="0"/>
          </a:p>
          <a:p>
            <a:pPr>
              <a:spcBef>
                <a:spcPts val="1200"/>
              </a:spcBef>
            </a:pPr>
            <a:r>
              <a:rPr lang="pt-BR" sz="2800" dirty="0" smtClean="0"/>
              <a:t>Nessas </a:t>
            </a:r>
            <a:r>
              <a:rPr lang="pt-BR" sz="2800" dirty="0"/>
              <a:t>situações, mudar o foco ajuda a mudar a direção. </a:t>
            </a:r>
            <a:r>
              <a:rPr lang="pt-BR" sz="2800" dirty="0" smtClean="0"/>
              <a:t>Escolha </a:t>
            </a:r>
            <a:r>
              <a:rPr lang="pt-BR" sz="2800" dirty="0"/>
              <a:t>afirmações positivas que fazem sentido para você, escreva e coloque em lugar visível. </a:t>
            </a:r>
          </a:p>
          <a:p>
            <a:endParaRPr lang="pt-BR" sz="2800" dirty="0"/>
          </a:p>
        </p:txBody>
      </p:sp>
    </p:spTree>
    <p:extLst>
      <p:ext uri="{BB962C8B-B14F-4D97-AF65-F5344CB8AC3E}">
        <p14:creationId xmlns:p14="http://schemas.microsoft.com/office/powerpoint/2010/main" val="179245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0">
          <a:schemeClr val="accent5"/>
        </a:lnRef>
        <a:fillRef idx="3">
          <a:schemeClr val="accent5"/>
        </a:fillRef>
        <a:effectRef idx="3">
          <a:schemeClr val="accent5"/>
        </a:effectRef>
        <a:fontRef idx="minor">
          <a:schemeClr val="lt1"/>
        </a:fontRef>
      </a:style>
    </a:sp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21069</TotalTime>
  <Words>3327</Words>
  <Application>Microsoft Office PowerPoint</Application>
  <PresentationFormat>Apresentação na tela (16:9)</PresentationFormat>
  <Paragraphs>170</Paragraphs>
  <Slides>27</Slides>
  <Notes>23</Notes>
  <HiddenSlides>0</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27</vt:i4>
      </vt:variant>
    </vt:vector>
  </HeadingPairs>
  <TitlesOfParts>
    <vt:vector size="40" baseType="lpstr">
      <vt:lpstr>Times New Roman</vt:lpstr>
      <vt:lpstr>Arial</vt:lpstr>
      <vt:lpstr>Inter</vt:lpstr>
      <vt:lpstr>Wingdings</vt:lpstr>
      <vt:lpstr>Oswald</vt:lpstr>
      <vt:lpstr>Calibri</vt:lpstr>
      <vt:lpstr>Segoe UI</vt:lpstr>
      <vt:lpstr>Syncopate</vt:lpstr>
      <vt:lpstr>Oswald ExtraLight</vt:lpstr>
      <vt:lpstr>Bakbak One</vt:lpstr>
      <vt:lpstr>Inter Medium</vt:lpstr>
      <vt:lpstr>Simple Light</vt:lpstr>
      <vt:lpstr>1_Simple Light</vt:lpstr>
      <vt:lpstr>Apresentação do PowerPoint</vt:lpstr>
      <vt:lpstr>Apresentação do PowerPoint</vt:lpstr>
      <vt:lpstr>Apresentação do PowerPoint</vt:lpstr>
      <vt:lpstr>Apresentação do PowerPoint</vt:lpstr>
      <vt:lpstr>Introdução </vt:lpstr>
      <vt:lpstr>Introdução </vt:lpstr>
      <vt:lpstr>Apresentação do PowerPoint</vt:lpstr>
      <vt:lpstr>Apresentação do PowerPoint</vt:lpstr>
      <vt:lpstr>Pai e Mãe de Adolescente </vt:lpstr>
      <vt:lpstr>conversas com seus filhos </vt:lpstr>
      <vt:lpstr>Apresentação do PowerPoint</vt:lpstr>
      <vt:lpstr>Sentimentos dos pais</vt:lpstr>
      <vt:lpstr>Aspectos importantes sobre:</vt:lpstr>
      <vt:lpstr>Construindo vínculos</vt:lpstr>
      <vt:lpstr>Regras sobre regras</vt:lpstr>
      <vt:lpstr>REGRAS SOBRE AS CONSEQUÊNCIAS </vt:lpstr>
      <vt:lpstr>Apresentação do PowerPoint</vt:lpstr>
      <vt:lpstr>Atividade em grupos</vt:lpstr>
      <vt:lpstr>Apresentação do PowerPoint</vt:lpstr>
      <vt:lpstr>Apresentação do PowerPoint</vt:lpstr>
      <vt:lpstr>Apresentação do PowerPoint</vt:lpstr>
      <vt:lpstr>Apresentação do PowerPoint</vt:lpstr>
      <vt:lpstr>Conclusão </vt:lpstr>
      <vt:lpstr>Apresentação do PowerPoint</vt:lpstr>
      <vt:lpstr>Vídeo – te desejo vida</vt:lpstr>
      <vt:lpstr>Aprendendo mais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 ʕ•́ᴥ•̀ʔ</dc:creator>
  <cp:lastModifiedBy>Dell</cp:lastModifiedBy>
  <cp:revision>236</cp:revision>
  <dcterms:modified xsi:type="dcterms:W3CDTF">2024-02-21T14:10:17Z</dcterms:modified>
</cp:coreProperties>
</file>