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 id="2147483796" r:id="rId2"/>
  </p:sldMasterIdLst>
  <p:notesMasterIdLst>
    <p:notesMasterId r:id="rId29"/>
  </p:notesMasterIdLst>
  <p:sldIdLst>
    <p:sldId id="384" r:id="rId3"/>
    <p:sldId id="365" r:id="rId4"/>
    <p:sldId id="377" r:id="rId5"/>
    <p:sldId id="383" r:id="rId6"/>
    <p:sldId id="368" r:id="rId7"/>
    <p:sldId id="350" r:id="rId8"/>
    <p:sldId id="343" r:id="rId9"/>
    <p:sldId id="366" r:id="rId10"/>
    <p:sldId id="351" r:id="rId11"/>
    <p:sldId id="352" r:id="rId12"/>
    <p:sldId id="369" r:id="rId13"/>
    <p:sldId id="374" r:id="rId14"/>
    <p:sldId id="370" r:id="rId15"/>
    <p:sldId id="354" r:id="rId16"/>
    <p:sldId id="353" r:id="rId17"/>
    <p:sldId id="372" r:id="rId18"/>
    <p:sldId id="380" r:id="rId19"/>
    <p:sldId id="381" r:id="rId20"/>
    <p:sldId id="382" r:id="rId21"/>
    <p:sldId id="355" r:id="rId22"/>
    <p:sldId id="356" r:id="rId23"/>
    <p:sldId id="357" r:id="rId24"/>
    <p:sldId id="367" r:id="rId25"/>
    <p:sldId id="378" r:id="rId26"/>
    <p:sldId id="379" r:id="rId27"/>
    <p:sldId id="359" r:id="rId28"/>
  </p:sldIdLst>
  <p:sldSz cx="9144000" cy="5143500" type="screen16x9"/>
  <p:notesSz cx="6858000" cy="9144000"/>
  <p:embeddedFontLst>
    <p:embeddedFont>
      <p:font typeface="Segoe UI" panose="020B0502040204020203" pitchFamily="34" charset="0"/>
      <p:regular r:id="rId30"/>
      <p:bold r:id="rId31"/>
      <p:italic r:id="rId32"/>
      <p:boldItalic r:id="rId33"/>
    </p:embeddedFont>
    <p:embeddedFont>
      <p:font typeface="Inter" panose="02000503000000020004" pitchFamily="2" charset="0"/>
      <p:regular r:id="rId34"/>
      <p:bold r:id="rId35"/>
    </p:embeddedFont>
    <p:embeddedFont>
      <p:font typeface="Syncopate" panose="02060507000000020003" pitchFamily="18" charset="0"/>
      <p:regular r:id="rId36"/>
      <p:bold r:id="rId37"/>
    </p:embeddedFont>
    <p:embeddedFont>
      <p:font typeface="Calibri" panose="020F0502020204030204" pitchFamily="34" charset="0"/>
      <p:regular r:id="rId38"/>
      <p:bold r:id="rId39"/>
      <p:italic r:id="rId40"/>
      <p:boldItalic r:id="rId41"/>
    </p:embeddedFont>
    <p:embeddedFont>
      <p:font typeface="Helvetica" panose="020B0604020202020204" pitchFamily="34" charset="0"/>
      <p:regular r:id="rId42"/>
      <p:bold r:id="rId43"/>
      <p:italic r:id="rId44"/>
      <p:boldItalic r:id="rId45"/>
    </p:embeddedFont>
    <p:embeddedFont>
      <p:font typeface="Inter Medium" panose="02000503000000020004" pitchFamily="2" charset="0"/>
      <p:regular r:id="rId46"/>
    </p:embeddedFont>
    <p:embeddedFont>
      <p:font typeface="Syncopate bold" panose="02060507000000020003" pitchFamily="18" charset="0"/>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F00"/>
    <a:srgbClr val="9F9F9F"/>
    <a:srgbClr val="FFFFFF"/>
    <a:srgbClr val="FFC62C"/>
    <a:srgbClr val="04AF4B"/>
    <a:srgbClr val="F16122"/>
    <a:srgbClr val="00AE42"/>
    <a:srgbClr val="5FD0DF"/>
    <a:srgbClr val="FFC629"/>
    <a:srgbClr val="FF2C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D5F55C-21C0-4FB1-9CF9-CB328F926E40}" v="328" dt="2023-05-30T19:02:07.026"/>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88" autoAdjust="0"/>
    <p:restoredTop sz="73175" autoAdjust="0"/>
  </p:normalViewPr>
  <p:slideViewPr>
    <p:cSldViewPr snapToGrid="0">
      <p:cViewPr varScale="1">
        <p:scale>
          <a:sx n="66" d="100"/>
          <a:sy n="66" d="100"/>
        </p:scale>
        <p:origin x="1116" y="48"/>
      </p:cViewPr>
      <p:guideLst/>
    </p:cSldViewPr>
  </p:slideViewPr>
  <p:outlineViewPr>
    <p:cViewPr>
      <p:scale>
        <a:sx n="33" d="100"/>
        <a:sy n="33" d="100"/>
      </p:scale>
      <p:origin x="0" y="-22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microsoft.com/office/2016/11/relationships/changesInfo" Target="changesInfos/changesInfo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font" Target="fonts/font12.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lês Ansiliero Borges de Oliveira" userId="396be98264690bbe" providerId="LiveId" clId="{F5D5F55C-21C0-4FB1-9CF9-CB328F926E40}"/>
    <pc:docChg chg="undo custSel addSld delSld modSld sldOrd">
      <pc:chgData name="Marilês Ansiliero Borges de Oliveira" userId="396be98264690bbe" providerId="LiveId" clId="{F5D5F55C-21C0-4FB1-9CF9-CB328F926E40}" dt="2023-05-30T19:31:37.532" v="2227" actId="1076"/>
      <pc:docMkLst>
        <pc:docMk/>
      </pc:docMkLst>
      <pc:sldChg chg="addSp delSp modSp mod">
        <pc:chgData name="Marilês Ansiliero Borges de Oliveira" userId="396be98264690bbe" providerId="LiveId" clId="{F5D5F55C-21C0-4FB1-9CF9-CB328F926E40}" dt="2023-05-30T18:03:19.390" v="876" actId="1076"/>
        <pc:sldMkLst>
          <pc:docMk/>
          <pc:sldMk cId="1910705222" sldId="325"/>
        </pc:sldMkLst>
        <pc:spChg chg="add mod">
          <ac:chgData name="Marilês Ansiliero Borges de Oliveira" userId="396be98264690bbe" providerId="LiveId" clId="{F5D5F55C-21C0-4FB1-9CF9-CB328F926E40}" dt="2023-05-30T18:03:19.390" v="876" actId="1076"/>
          <ac:spMkLst>
            <pc:docMk/>
            <pc:sldMk cId="1910705222" sldId="325"/>
            <ac:spMk id="3" creationId="{2A38E2F6-1688-5B86-D876-A413BF05CFDC}"/>
          </ac:spMkLst>
        </pc:spChg>
        <pc:spChg chg="del mod">
          <ac:chgData name="Marilês Ansiliero Borges de Oliveira" userId="396be98264690bbe" providerId="LiveId" clId="{F5D5F55C-21C0-4FB1-9CF9-CB328F926E40}" dt="2023-05-25T22:07:39.632" v="2"/>
          <ac:spMkLst>
            <pc:docMk/>
            <pc:sldMk cId="1910705222" sldId="325"/>
            <ac:spMk id="68" creationId="{00000000-0000-0000-0000-000000000000}"/>
          </ac:spMkLst>
        </pc:spChg>
      </pc:sldChg>
      <pc:sldChg chg="addSp delSp modSp mod modNotesTx">
        <pc:chgData name="Marilês Ansiliero Borges de Oliveira" userId="396be98264690bbe" providerId="LiveId" clId="{F5D5F55C-21C0-4FB1-9CF9-CB328F926E40}" dt="2023-05-25T22:44:54.619" v="509" actId="14100"/>
        <pc:sldMkLst>
          <pc:docMk/>
          <pc:sldMk cId="757819095" sldId="343"/>
        </pc:sldMkLst>
        <pc:spChg chg="mod">
          <ac:chgData name="Marilês Ansiliero Borges de Oliveira" userId="396be98264690bbe" providerId="LiveId" clId="{F5D5F55C-21C0-4FB1-9CF9-CB328F926E40}" dt="2023-05-25T22:15:11.190" v="57" actId="20577"/>
          <ac:spMkLst>
            <pc:docMk/>
            <pc:sldMk cId="757819095" sldId="343"/>
            <ac:spMk id="9" creationId="{85E4C08B-6DE3-3B6C-E7C4-45FBAD1E78D6}"/>
          </ac:spMkLst>
        </pc:spChg>
        <pc:picChg chg="del mod">
          <ac:chgData name="Marilês Ansiliero Borges de Oliveira" userId="396be98264690bbe" providerId="LiveId" clId="{F5D5F55C-21C0-4FB1-9CF9-CB328F926E40}" dt="2023-05-25T22:15:20.814" v="59" actId="478"/>
          <ac:picMkLst>
            <pc:docMk/>
            <pc:sldMk cId="757819095" sldId="343"/>
            <ac:picMk id="2" creationId="{00000000-0000-0000-0000-000000000000}"/>
          </ac:picMkLst>
        </pc:picChg>
        <pc:picChg chg="add mod">
          <ac:chgData name="Marilês Ansiliero Borges de Oliveira" userId="396be98264690bbe" providerId="LiveId" clId="{F5D5F55C-21C0-4FB1-9CF9-CB328F926E40}" dt="2023-05-25T22:16:21.559" v="63" actId="571"/>
          <ac:picMkLst>
            <pc:docMk/>
            <pc:sldMk cId="757819095" sldId="343"/>
            <ac:picMk id="3" creationId="{4F570D15-5A36-C762-4902-90C868425363}"/>
          </ac:picMkLst>
        </pc:picChg>
        <pc:picChg chg="mod">
          <ac:chgData name="Marilês Ansiliero Borges de Oliveira" userId="396be98264690bbe" providerId="LiveId" clId="{F5D5F55C-21C0-4FB1-9CF9-CB328F926E40}" dt="2023-05-25T22:43:58.882" v="500" actId="14100"/>
          <ac:picMkLst>
            <pc:docMk/>
            <pc:sldMk cId="757819095" sldId="343"/>
            <ac:picMk id="4" creationId="{646E662E-E962-3DF0-12F0-582DED2E9A79}"/>
          </ac:picMkLst>
        </pc:picChg>
        <pc:picChg chg="add mod">
          <ac:chgData name="Marilês Ansiliero Borges de Oliveira" userId="396be98264690bbe" providerId="LiveId" clId="{F5D5F55C-21C0-4FB1-9CF9-CB328F926E40}" dt="2023-05-25T22:44:54.619" v="509" actId="14100"/>
          <ac:picMkLst>
            <pc:docMk/>
            <pc:sldMk cId="757819095" sldId="343"/>
            <ac:picMk id="5" creationId="{ECEC786D-3A1A-F2B9-C046-42D34ABBD92E}"/>
          </ac:picMkLst>
        </pc:picChg>
        <pc:picChg chg="add del mod">
          <ac:chgData name="Marilês Ansiliero Borges de Oliveira" userId="396be98264690bbe" providerId="LiveId" clId="{F5D5F55C-21C0-4FB1-9CF9-CB328F926E40}" dt="2023-05-25T22:16:58.684" v="74"/>
          <ac:picMkLst>
            <pc:docMk/>
            <pc:sldMk cId="757819095" sldId="343"/>
            <ac:picMk id="1026" creationId="{FF7FCE4A-48F0-59CF-68A4-7B3BB03410ED}"/>
          </ac:picMkLst>
        </pc:picChg>
        <pc:picChg chg="add del mod">
          <ac:chgData name="Marilês Ansiliero Borges de Oliveira" userId="396be98264690bbe" providerId="LiveId" clId="{F5D5F55C-21C0-4FB1-9CF9-CB328F926E40}" dt="2023-05-25T22:17:51.421" v="82"/>
          <ac:picMkLst>
            <pc:docMk/>
            <pc:sldMk cId="757819095" sldId="343"/>
            <ac:picMk id="1028" creationId="{A0F91259-4331-D826-E6A2-AA0871A1908A}"/>
          </ac:picMkLst>
        </pc:picChg>
        <pc:picChg chg="add del mod">
          <ac:chgData name="Marilês Ansiliero Borges de Oliveira" userId="396be98264690bbe" providerId="LiveId" clId="{F5D5F55C-21C0-4FB1-9CF9-CB328F926E40}" dt="2023-05-25T22:19:15.866" v="89"/>
          <ac:picMkLst>
            <pc:docMk/>
            <pc:sldMk cId="757819095" sldId="343"/>
            <ac:picMk id="1030" creationId="{7E1DAECC-CFC7-2196-3407-972D7C971825}"/>
          </ac:picMkLst>
        </pc:picChg>
        <pc:picChg chg="add del">
          <ac:chgData name="Marilês Ansiliero Borges de Oliveira" userId="396be98264690bbe" providerId="LiveId" clId="{F5D5F55C-21C0-4FB1-9CF9-CB328F926E40}" dt="2023-05-25T22:20:04.675" v="92"/>
          <ac:picMkLst>
            <pc:docMk/>
            <pc:sldMk cId="757819095" sldId="343"/>
            <ac:picMk id="1032" creationId="{952C702D-4259-4E23-256C-8F543F4A3523}"/>
          </ac:picMkLst>
        </pc:picChg>
        <pc:picChg chg="add del mod">
          <ac:chgData name="Marilês Ansiliero Borges de Oliveira" userId="396be98264690bbe" providerId="LiveId" clId="{F5D5F55C-21C0-4FB1-9CF9-CB328F926E40}" dt="2023-05-25T22:41:40.151" v="491"/>
          <ac:picMkLst>
            <pc:docMk/>
            <pc:sldMk cId="757819095" sldId="343"/>
            <ac:picMk id="1034" creationId="{5F6A503D-76A8-81CC-A98B-164EC7D2FAA3}"/>
          </ac:picMkLst>
        </pc:picChg>
        <pc:picChg chg="add del mod">
          <ac:chgData name="Marilês Ansiliero Borges de Oliveira" userId="396be98264690bbe" providerId="LiveId" clId="{F5D5F55C-21C0-4FB1-9CF9-CB328F926E40}" dt="2023-05-25T22:43:59.559" v="501"/>
          <ac:picMkLst>
            <pc:docMk/>
            <pc:sldMk cId="757819095" sldId="343"/>
            <ac:picMk id="1036" creationId="{456820F7-74A7-5D6D-CA19-E981859A574C}"/>
          </ac:picMkLst>
        </pc:picChg>
      </pc:sldChg>
      <pc:sldChg chg="addSp delSp modSp mod modAnim">
        <pc:chgData name="Marilês Ansiliero Borges de Oliveira" userId="396be98264690bbe" providerId="LiveId" clId="{F5D5F55C-21C0-4FB1-9CF9-CB328F926E40}" dt="2023-05-28T22:48:31.812" v="633"/>
        <pc:sldMkLst>
          <pc:docMk/>
          <pc:sldMk cId="353631857" sldId="350"/>
        </pc:sldMkLst>
        <pc:spChg chg="add del mod">
          <ac:chgData name="Marilês Ansiliero Borges de Oliveira" userId="396be98264690bbe" providerId="LiveId" clId="{F5D5F55C-21C0-4FB1-9CF9-CB328F926E40}" dt="2023-05-28T22:47:07.960" v="625" actId="478"/>
          <ac:spMkLst>
            <pc:docMk/>
            <pc:sldMk cId="353631857" sldId="350"/>
            <ac:spMk id="3" creationId="{40C4DD37-4A1A-740E-6BD2-E251BA0E031D}"/>
          </ac:spMkLst>
        </pc:spChg>
        <pc:spChg chg="add mod">
          <ac:chgData name="Marilês Ansiliero Borges de Oliveira" userId="396be98264690bbe" providerId="LiveId" clId="{F5D5F55C-21C0-4FB1-9CF9-CB328F926E40}" dt="2023-05-28T22:47:39.896" v="629" actId="20577"/>
          <ac:spMkLst>
            <pc:docMk/>
            <pc:sldMk cId="353631857" sldId="350"/>
            <ac:spMk id="4" creationId="{ACC039BA-1BAB-AD3E-DAC2-87E9CD62F927}"/>
          </ac:spMkLst>
        </pc:spChg>
        <pc:spChg chg="mod">
          <ac:chgData name="Marilês Ansiliero Borges de Oliveira" userId="396be98264690bbe" providerId="LiveId" clId="{F5D5F55C-21C0-4FB1-9CF9-CB328F926E40}" dt="2023-05-28T22:48:04.946" v="631" actId="207"/>
          <ac:spMkLst>
            <pc:docMk/>
            <pc:sldMk cId="353631857" sldId="350"/>
            <ac:spMk id="5123" creationId="{00000000-0000-0000-0000-000000000000}"/>
          </ac:spMkLst>
        </pc:spChg>
        <pc:picChg chg="del">
          <ac:chgData name="Marilês Ansiliero Borges de Oliveira" userId="396be98264690bbe" providerId="LiveId" clId="{F5D5F55C-21C0-4FB1-9CF9-CB328F926E40}" dt="2023-05-25T22:10:38.982" v="8" actId="478"/>
          <ac:picMkLst>
            <pc:docMk/>
            <pc:sldMk cId="353631857" sldId="350"/>
            <ac:picMk id="5122" creationId="{00000000-0000-0000-0000-000000000000}"/>
          </ac:picMkLst>
        </pc:picChg>
      </pc:sldChg>
      <pc:sldChg chg="addSp delSp modSp mod modNotesTx">
        <pc:chgData name="Marilês Ansiliero Borges de Oliveira" userId="396be98264690bbe" providerId="LiveId" clId="{F5D5F55C-21C0-4FB1-9CF9-CB328F926E40}" dt="2023-05-30T19:22:10.649" v="2134" actId="20577"/>
        <pc:sldMkLst>
          <pc:docMk/>
          <pc:sldMk cId="1358269551" sldId="351"/>
        </pc:sldMkLst>
        <pc:spChg chg="add del mod">
          <ac:chgData name="Marilês Ansiliero Borges de Oliveira" userId="396be98264690bbe" providerId="LiveId" clId="{F5D5F55C-21C0-4FB1-9CF9-CB328F926E40}" dt="2023-05-25T22:22:20.411" v="189" actId="478"/>
          <ac:spMkLst>
            <pc:docMk/>
            <pc:sldMk cId="1358269551" sldId="351"/>
            <ac:spMk id="2" creationId="{67140380-C222-021A-B92C-E88ED8595490}"/>
          </ac:spMkLst>
        </pc:spChg>
        <pc:spChg chg="add del mod">
          <ac:chgData name="Marilês Ansiliero Borges de Oliveira" userId="396be98264690bbe" providerId="LiveId" clId="{F5D5F55C-21C0-4FB1-9CF9-CB328F926E40}" dt="2023-05-25T22:23:50.843" v="195"/>
          <ac:spMkLst>
            <pc:docMk/>
            <pc:sldMk cId="1358269551" sldId="351"/>
            <ac:spMk id="3" creationId="{AA7065D4-D76B-FF1D-3DC0-32B6C9FF021B}"/>
          </ac:spMkLst>
        </pc:spChg>
        <pc:spChg chg="add mod">
          <ac:chgData name="Marilês Ansiliero Borges de Oliveira" userId="396be98264690bbe" providerId="LiveId" clId="{F5D5F55C-21C0-4FB1-9CF9-CB328F926E40}" dt="2023-05-30T18:10:06.859" v="905" actId="1076"/>
          <ac:spMkLst>
            <pc:docMk/>
            <pc:sldMk cId="1358269551" sldId="351"/>
            <ac:spMk id="5" creationId="{E922626B-DA31-F8A2-FF88-66A6FDF77B8D}"/>
          </ac:spMkLst>
        </pc:spChg>
        <pc:spChg chg="mod">
          <ac:chgData name="Marilês Ansiliero Borges de Oliveira" userId="396be98264690bbe" providerId="LiveId" clId="{F5D5F55C-21C0-4FB1-9CF9-CB328F926E40}" dt="2023-05-30T18:10:02.057" v="904" actId="1076"/>
          <ac:spMkLst>
            <pc:docMk/>
            <pc:sldMk cId="1358269551" sldId="351"/>
            <ac:spMk id="6146" creationId="{00000000-0000-0000-0000-000000000000}"/>
          </ac:spMkLst>
        </pc:spChg>
        <pc:picChg chg="del">
          <ac:chgData name="Marilês Ansiliero Borges de Oliveira" userId="396be98264690bbe" providerId="LiveId" clId="{F5D5F55C-21C0-4FB1-9CF9-CB328F926E40}" dt="2023-05-25T22:22:15.920" v="188" actId="478"/>
          <ac:picMkLst>
            <pc:docMk/>
            <pc:sldMk cId="1358269551" sldId="351"/>
            <ac:picMk id="4" creationId="{543E1A94-0D53-8E5C-86DF-652E8D798A78}"/>
          </ac:picMkLst>
        </pc:picChg>
      </pc:sldChg>
      <pc:sldChg chg="addSp delSp modSp mod modClrScheme chgLayout">
        <pc:chgData name="Marilês Ansiliero Borges de Oliveira" userId="396be98264690bbe" providerId="LiveId" clId="{F5D5F55C-21C0-4FB1-9CF9-CB328F926E40}" dt="2023-05-30T18:18:54.780" v="1048" actId="1076"/>
        <pc:sldMkLst>
          <pc:docMk/>
          <pc:sldMk cId="834940443" sldId="352"/>
        </pc:sldMkLst>
        <pc:spChg chg="add mod">
          <ac:chgData name="Marilês Ansiliero Borges de Oliveira" userId="396be98264690bbe" providerId="LiveId" clId="{F5D5F55C-21C0-4FB1-9CF9-CB328F926E40}" dt="2023-05-30T18:18:54.278" v="1047" actId="14100"/>
          <ac:spMkLst>
            <pc:docMk/>
            <pc:sldMk cId="834940443" sldId="352"/>
            <ac:spMk id="2" creationId="{F0E63A21-4C93-E204-66F5-5107DFCA5D9B}"/>
          </ac:spMkLst>
        </pc:spChg>
        <pc:spChg chg="add del mod ord">
          <ac:chgData name="Marilês Ansiliero Borges de Oliveira" userId="396be98264690bbe" providerId="LiveId" clId="{F5D5F55C-21C0-4FB1-9CF9-CB328F926E40}" dt="2023-05-30T18:12:37.726" v="936" actId="478"/>
          <ac:spMkLst>
            <pc:docMk/>
            <pc:sldMk cId="834940443" sldId="352"/>
            <ac:spMk id="3" creationId="{DC9D4F76-D530-C5D9-C8A5-83A74F0E0ECE}"/>
          </ac:spMkLst>
        </pc:spChg>
        <pc:spChg chg="add del mod">
          <ac:chgData name="Marilês Ansiliero Borges de Oliveira" userId="396be98264690bbe" providerId="LiveId" clId="{F5D5F55C-21C0-4FB1-9CF9-CB328F926E40}" dt="2023-05-30T18:12:59.014" v="941" actId="478"/>
          <ac:spMkLst>
            <pc:docMk/>
            <pc:sldMk cId="834940443" sldId="352"/>
            <ac:spMk id="5" creationId="{1298C26B-ED44-B977-F128-CC6BC089604D}"/>
          </ac:spMkLst>
        </pc:spChg>
        <pc:spChg chg="add mod">
          <ac:chgData name="Marilês Ansiliero Borges de Oliveira" userId="396be98264690bbe" providerId="LiveId" clId="{F5D5F55C-21C0-4FB1-9CF9-CB328F926E40}" dt="2023-05-30T18:18:54.780" v="1048" actId="1076"/>
          <ac:spMkLst>
            <pc:docMk/>
            <pc:sldMk cId="834940443" sldId="352"/>
            <ac:spMk id="6" creationId="{1C3F8995-AB0F-DBF1-949E-C143E1C927D1}"/>
          </ac:spMkLst>
        </pc:spChg>
        <pc:spChg chg="mod ord">
          <ac:chgData name="Marilês Ansiliero Borges de Oliveira" userId="396be98264690bbe" providerId="LiveId" clId="{F5D5F55C-21C0-4FB1-9CF9-CB328F926E40}" dt="2023-05-30T18:12:45.135" v="937" actId="21"/>
          <ac:spMkLst>
            <pc:docMk/>
            <pc:sldMk cId="834940443" sldId="352"/>
            <ac:spMk id="7170" creationId="{00000000-0000-0000-0000-000000000000}"/>
          </ac:spMkLst>
        </pc:spChg>
      </pc:sldChg>
      <pc:sldChg chg="addSp delSp modSp mod modNotesTx">
        <pc:chgData name="Marilês Ansiliero Borges de Oliveira" userId="396be98264690bbe" providerId="LiveId" clId="{F5D5F55C-21C0-4FB1-9CF9-CB328F926E40}" dt="2023-05-30T18:39:51.140" v="1283" actId="121"/>
        <pc:sldMkLst>
          <pc:docMk/>
          <pc:sldMk cId="2098856507" sldId="353"/>
        </pc:sldMkLst>
        <pc:spChg chg="mod">
          <ac:chgData name="Marilês Ansiliero Borges de Oliveira" userId="396be98264690bbe" providerId="LiveId" clId="{F5D5F55C-21C0-4FB1-9CF9-CB328F926E40}" dt="2023-05-30T18:39:51.140" v="1283" actId="121"/>
          <ac:spMkLst>
            <pc:docMk/>
            <pc:sldMk cId="2098856507" sldId="353"/>
            <ac:spMk id="3" creationId="{F2890F88-BE8E-785B-BEAE-3E9115EBAB11}"/>
          </ac:spMkLst>
        </pc:spChg>
        <pc:spChg chg="del mod">
          <ac:chgData name="Marilês Ansiliero Borges de Oliveira" userId="396be98264690bbe" providerId="LiveId" clId="{F5D5F55C-21C0-4FB1-9CF9-CB328F926E40}" dt="2023-05-25T22:32:20.261" v="319"/>
          <ac:spMkLst>
            <pc:docMk/>
            <pc:sldMk cId="2098856507" sldId="353"/>
            <ac:spMk id="8194" creationId="{00000000-0000-0000-0000-000000000000}"/>
          </ac:spMkLst>
        </pc:spChg>
        <pc:picChg chg="add mod">
          <ac:chgData name="Marilês Ansiliero Borges de Oliveira" userId="396be98264690bbe" providerId="LiveId" clId="{F5D5F55C-21C0-4FB1-9CF9-CB328F926E40}" dt="2023-05-25T22:42:53.191" v="493" actId="14100"/>
          <ac:picMkLst>
            <pc:docMk/>
            <pc:sldMk cId="2098856507" sldId="353"/>
            <ac:picMk id="2050" creationId="{3487D6AB-80B7-E774-2B08-C8180A7F1911}"/>
          </ac:picMkLst>
        </pc:picChg>
      </pc:sldChg>
      <pc:sldChg chg="addSp delSp modSp mod modClrScheme modAnim chgLayout modNotesTx">
        <pc:chgData name="Marilês Ansiliero Borges de Oliveira" userId="396be98264690bbe" providerId="LiveId" clId="{F5D5F55C-21C0-4FB1-9CF9-CB328F926E40}" dt="2023-05-30T19:02:21.377" v="1593" actId="14100"/>
        <pc:sldMkLst>
          <pc:docMk/>
          <pc:sldMk cId="3063038520" sldId="354"/>
        </pc:sldMkLst>
        <pc:spChg chg="del mod">
          <ac:chgData name="Marilês Ansiliero Borges de Oliveira" userId="396be98264690bbe" providerId="LiveId" clId="{F5D5F55C-21C0-4FB1-9CF9-CB328F926E40}" dt="2023-05-25T22:32:30.724" v="322"/>
          <ac:spMkLst>
            <pc:docMk/>
            <pc:sldMk cId="3063038520" sldId="354"/>
            <ac:spMk id="2" creationId="{25ADA59B-32FB-461E-BF61-2013B1116DCD}"/>
          </ac:spMkLst>
        </pc:spChg>
        <pc:spChg chg="mod">
          <ac:chgData name="Marilês Ansiliero Borges de Oliveira" userId="396be98264690bbe" providerId="LiveId" clId="{F5D5F55C-21C0-4FB1-9CF9-CB328F926E40}" dt="2023-05-30T19:02:21.377" v="1593" actId="14100"/>
          <ac:spMkLst>
            <pc:docMk/>
            <pc:sldMk cId="3063038520" sldId="354"/>
            <ac:spMk id="2" creationId="{AC818A98-A408-08AC-D85E-B6F49D7CE2DF}"/>
          </ac:spMkLst>
        </pc:spChg>
        <pc:spChg chg="add del mod ord">
          <ac:chgData name="Marilês Ansiliero Borges de Oliveira" userId="396be98264690bbe" providerId="LiveId" clId="{F5D5F55C-21C0-4FB1-9CF9-CB328F926E40}" dt="2023-05-30T18:09:14.368" v="903" actId="700"/>
          <ac:spMkLst>
            <pc:docMk/>
            <pc:sldMk cId="3063038520" sldId="354"/>
            <ac:spMk id="3" creationId="{485E21D0-F654-005B-3526-AB1A2377CCC6}"/>
          </ac:spMkLst>
        </pc:spChg>
        <pc:spChg chg="add del mod ord">
          <ac:chgData name="Marilês Ansiliero Borges de Oliveira" userId="396be98264690bbe" providerId="LiveId" clId="{F5D5F55C-21C0-4FB1-9CF9-CB328F926E40}" dt="2023-05-30T18:09:14.368" v="903" actId="700"/>
          <ac:spMkLst>
            <pc:docMk/>
            <pc:sldMk cId="3063038520" sldId="354"/>
            <ac:spMk id="4" creationId="{29E55F04-29B8-7A10-7940-BCBA96293CEF}"/>
          </ac:spMkLst>
        </pc:spChg>
        <pc:spChg chg="add del mod ord">
          <ac:chgData name="Marilês Ansiliero Borges de Oliveira" userId="396be98264690bbe" providerId="LiveId" clId="{F5D5F55C-21C0-4FB1-9CF9-CB328F926E40}" dt="2023-05-30T18:23:05.226" v="1167" actId="478"/>
          <ac:spMkLst>
            <pc:docMk/>
            <pc:sldMk cId="3063038520" sldId="354"/>
            <ac:spMk id="5" creationId="{BA0654B7-AA19-F9C0-C2C8-B00E04DED3FF}"/>
          </ac:spMkLst>
        </pc:spChg>
        <pc:spChg chg="add del mod ord">
          <ac:chgData name="Marilês Ansiliero Borges de Oliveira" userId="396be98264690bbe" providerId="LiveId" clId="{F5D5F55C-21C0-4FB1-9CF9-CB328F926E40}" dt="2023-05-30T18:22:56.216" v="1165" actId="478"/>
          <ac:spMkLst>
            <pc:docMk/>
            <pc:sldMk cId="3063038520" sldId="354"/>
            <ac:spMk id="6" creationId="{FCE637C3-AC30-535D-19F6-3AC9C38F4D11}"/>
          </ac:spMkLst>
        </pc:spChg>
        <pc:spChg chg="add del mod ord">
          <ac:chgData name="Marilês Ansiliero Borges de Oliveira" userId="396be98264690bbe" providerId="LiveId" clId="{F5D5F55C-21C0-4FB1-9CF9-CB328F926E40}" dt="2023-05-30T18:22:58.706" v="1166" actId="478"/>
          <ac:spMkLst>
            <pc:docMk/>
            <pc:sldMk cId="3063038520" sldId="354"/>
            <ac:spMk id="7" creationId="{74455677-E746-3840-D5E8-E0CE4E385953}"/>
          </ac:spMkLst>
        </pc:spChg>
        <pc:spChg chg="add mod">
          <ac:chgData name="Marilês Ansiliero Borges de Oliveira" userId="396be98264690bbe" providerId="LiveId" clId="{F5D5F55C-21C0-4FB1-9CF9-CB328F926E40}" dt="2023-05-30T19:01:57.384" v="1590" actId="20577"/>
          <ac:spMkLst>
            <pc:docMk/>
            <pc:sldMk cId="3063038520" sldId="354"/>
            <ac:spMk id="8" creationId="{6C5882C7-D368-1CD9-19DB-1041BF8D1AD7}"/>
          </ac:spMkLst>
        </pc:spChg>
        <pc:spChg chg="mod">
          <ac:chgData name="Marilês Ansiliero Borges de Oliveira" userId="396be98264690bbe" providerId="LiveId" clId="{F5D5F55C-21C0-4FB1-9CF9-CB328F926E40}" dt="2023-05-30T18:57:46.351" v="1437" actId="1076"/>
          <ac:spMkLst>
            <pc:docMk/>
            <pc:sldMk cId="3063038520" sldId="354"/>
            <ac:spMk id="9" creationId="{986E59A5-8D66-105E-500C-2E3916E5BD07}"/>
          </ac:spMkLst>
        </pc:spChg>
        <pc:spChg chg="mod">
          <ac:chgData name="Marilês Ansiliero Borges de Oliveira" userId="396be98264690bbe" providerId="LiveId" clId="{F5D5F55C-21C0-4FB1-9CF9-CB328F926E40}" dt="2023-05-30T19:01:03.415" v="1586" actId="1076"/>
          <ac:spMkLst>
            <pc:docMk/>
            <pc:sldMk cId="3063038520" sldId="354"/>
            <ac:spMk id="10" creationId="{56E1A76A-EF11-CC60-0A5E-8F24CFBBCA0E}"/>
          </ac:spMkLst>
        </pc:spChg>
        <pc:spChg chg="mod">
          <ac:chgData name="Marilês Ansiliero Borges de Oliveira" userId="396be98264690bbe" providerId="LiveId" clId="{F5D5F55C-21C0-4FB1-9CF9-CB328F926E40}" dt="2023-05-30T19:01:08.219" v="1587" actId="1076"/>
          <ac:spMkLst>
            <pc:docMk/>
            <pc:sldMk cId="3063038520" sldId="354"/>
            <ac:spMk id="12" creationId="{DFB8DD9B-6409-9A19-5773-487E0BBDF404}"/>
          </ac:spMkLst>
        </pc:spChg>
        <pc:spChg chg="mod">
          <ac:chgData name="Marilês Ansiliero Borges de Oliveira" userId="396be98264690bbe" providerId="LiveId" clId="{F5D5F55C-21C0-4FB1-9CF9-CB328F926E40}" dt="2023-05-30T19:00:46.439" v="1582" actId="1076"/>
          <ac:spMkLst>
            <pc:docMk/>
            <pc:sldMk cId="3063038520" sldId="354"/>
            <ac:spMk id="16" creationId="{C1E186C2-D617-F082-27E0-F024AD70B505}"/>
          </ac:spMkLst>
        </pc:spChg>
        <pc:picChg chg="add del mod">
          <ac:chgData name="Marilês Ansiliero Borges de Oliveira" userId="396be98264690bbe" providerId="LiveId" clId="{F5D5F55C-21C0-4FB1-9CF9-CB328F926E40}" dt="2023-05-25T22:45:16.973" v="510" actId="478"/>
          <ac:picMkLst>
            <pc:docMk/>
            <pc:sldMk cId="3063038520" sldId="354"/>
            <ac:picMk id="3074" creationId="{597C3B65-F0D0-7DA2-AC96-52EBC0F8876D}"/>
          </ac:picMkLst>
        </pc:picChg>
        <pc:picChg chg="add mod">
          <ac:chgData name="Marilês Ansiliero Borges de Oliveira" userId="396be98264690bbe" providerId="LiveId" clId="{F5D5F55C-21C0-4FB1-9CF9-CB328F926E40}" dt="2023-05-25T22:45:57.914" v="513" actId="14100"/>
          <ac:picMkLst>
            <pc:docMk/>
            <pc:sldMk cId="3063038520" sldId="354"/>
            <ac:picMk id="3076" creationId="{E8B6BDD2-8D7D-A58D-3092-F39CB6F77F0D}"/>
          </ac:picMkLst>
        </pc:picChg>
      </pc:sldChg>
      <pc:sldChg chg="addSp delSp modSp mod modAnim modNotesTx">
        <pc:chgData name="Marilês Ansiliero Borges de Oliveira" userId="396be98264690bbe" providerId="LiveId" clId="{F5D5F55C-21C0-4FB1-9CF9-CB328F926E40}" dt="2023-05-30T18:37:20.083" v="1236"/>
        <pc:sldMkLst>
          <pc:docMk/>
          <pc:sldMk cId="3468363018" sldId="355"/>
        </pc:sldMkLst>
        <pc:spChg chg="mod">
          <ac:chgData name="Marilês Ansiliero Borges de Oliveira" userId="396be98264690bbe" providerId="LiveId" clId="{F5D5F55C-21C0-4FB1-9CF9-CB328F926E40}" dt="2023-05-30T18:36:35.149" v="1225" actId="1076"/>
          <ac:spMkLst>
            <pc:docMk/>
            <pc:sldMk cId="3468363018" sldId="355"/>
            <ac:spMk id="2" creationId="{C857AF79-8946-2E0C-BC86-1ED8BBFB1C03}"/>
          </ac:spMkLst>
        </pc:spChg>
        <pc:spChg chg="mod">
          <ac:chgData name="Marilês Ansiliero Borges de Oliveira" userId="396be98264690bbe" providerId="LiveId" clId="{F5D5F55C-21C0-4FB1-9CF9-CB328F926E40}" dt="2023-05-30T18:36:50.733" v="1230" actId="1076"/>
          <ac:spMkLst>
            <pc:docMk/>
            <pc:sldMk cId="3468363018" sldId="355"/>
            <ac:spMk id="3" creationId="{44A0CD67-49A5-8AD9-C930-DC50BA56BE77}"/>
          </ac:spMkLst>
        </pc:spChg>
        <pc:spChg chg="mod">
          <ac:chgData name="Marilês Ansiliero Borges de Oliveira" userId="396be98264690bbe" providerId="LiveId" clId="{F5D5F55C-21C0-4FB1-9CF9-CB328F926E40}" dt="2023-05-30T18:36:54.643" v="1231" actId="1076"/>
          <ac:spMkLst>
            <pc:docMk/>
            <pc:sldMk cId="3468363018" sldId="355"/>
            <ac:spMk id="4" creationId="{3F029BE8-31F4-FA72-6601-D33A6ACD3FB1}"/>
          </ac:spMkLst>
        </pc:spChg>
        <pc:spChg chg="add del mod">
          <ac:chgData name="Marilês Ansiliero Borges de Oliveira" userId="396be98264690bbe" providerId="LiveId" clId="{F5D5F55C-21C0-4FB1-9CF9-CB328F926E40}" dt="2023-05-30T18:36:15.460" v="1221" actId="11529"/>
          <ac:spMkLst>
            <pc:docMk/>
            <pc:sldMk cId="3468363018" sldId="355"/>
            <ac:spMk id="5" creationId="{EBDC3D97-CF98-8F1C-680A-BB43A187061C}"/>
          </ac:spMkLst>
        </pc:spChg>
        <pc:spChg chg="add mod">
          <ac:chgData name="Marilês Ansiliero Borges de Oliveira" userId="396be98264690bbe" providerId="LiveId" clId="{F5D5F55C-21C0-4FB1-9CF9-CB328F926E40}" dt="2023-05-30T18:36:37.615" v="1227" actId="1076"/>
          <ac:spMkLst>
            <pc:docMk/>
            <pc:sldMk cId="3468363018" sldId="355"/>
            <ac:spMk id="6" creationId="{BC802961-31C1-4109-EFF0-CBC8568177F5}"/>
          </ac:spMkLst>
        </pc:spChg>
        <pc:spChg chg="add mod">
          <ac:chgData name="Marilês Ansiliero Borges de Oliveira" userId="396be98264690bbe" providerId="LiveId" clId="{F5D5F55C-21C0-4FB1-9CF9-CB328F926E40}" dt="2023-05-30T18:37:00.011" v="1233" actId="1076"/>
          <ac:spMkLst>
            <pc:docMk/>
            <pc:sldMk cId="3468363018" sldId="355"/>
            <ac:spMk id="7" creationId="{9232DF77-FBB1-9E26-8F15-B90CEC685C4E}"/>
          </ac:spMkLst>
        </pc:spChg>
        <pc:spChg chg="add mod">
          <ac:chgData name="Marilês Ansiliero Borges de Oliveira" userId="396be98264690bbe" providerId="LiveId" clId="{F5D5F55C-21C0-4FB1-9CF9-CB328F926E40}" dt="2023-05-30T18:36:57.224" v="1232" actId="1076"/>
          <ac:spMkLst>
            <pc:docMk/>
            <pc:sldMk cId="3468363018" sldId="355"/>
            <ac:spMk id="8" creationId="{55204DC1-D83F-1FF3-787E-C7D435B00D13}"/>
          </ac:spMkLst>
        </pc:spChg>
        <pc:spChg chg="mod">
          <ac:chgData name="Marilês Ansiliero Borges de Oliveira" userId="396be98264690bbe" providerId="LiveId" clId="{F5D5F55C-21C0-4FB1-9CF9-CB328F926E40}" dt="2023-05-30T18:35:53.638" v="1217" actId="2710"/>
          <ac:spMkLst>
            <pc:docMk/>
            <pc:sldMk cId="3468363018" sldId="355"/>
            <ac:spMk id="10243" creationId="{00000000-0000-0000-0000-000000000000}"/>
          </ac:spMkLst>
        </pc:spChg>
        <pc:spChg chg="del mod">
          <ac:chgData name="Marilês Ansiliero Borges de Oliveira" userId="396be98264690bbe" providerId="LiveId" clId="{F5D5F55C-21C0-4FB1-9CF9-CB328F926E40}" dt="2023-05-30T18:35:33.235" v="1211" actId="478"/>
          <ac:spMkLst>
            <pc:docMk/>
            <pc:sldMk cId="3468363018" sldId="355"/>
            <ac:spMk id="10244" creationId="{00000000-0000-0000-0000-000000000000}"/>
          </ac:spMkLst>
        </pc:spChg>
        <pc:picChg chg="del">
          <ac:chgData name="Marilês Ansiliero Borges de Oliveira" userId="396be98264690bbe" providerId="LiveId" clId="{F5D5F55C-21C0-4FB1-9CF9-CB328F926E40}" dt="2023-05-25T22:32:48.709" v="328" actId="478"/>
          <ac:picMkLst>
            <pc:docMk/>
            <pc:sldMk cId="3468363018" sldId="355"/>
            <ac:picMk id="3" creationId="{8D26B99A-653E-925D-EF85-ED4D2993FFEA}"/>
          </ac:picMkLst>
        </pc:picChg>
        <pc:picChg chg="add mod">
          <ac:chgData name="Marilês Ansiliero Borges de Oliveira" userId="396be98264690bbe" providerId="LiveId" clId="{F5D5F55C-21C0-4FB1-9CF9-CB328F926E40}" dt="2023-05-25T22:46:47.321" v="516" actId="14100"/>
          <ac:picMkLst>
            <pc:docMk/>
            <pc:sldMk cId="3468363018" sldId="355"/>
            <ac:picMk id="4098" creationId="{590E255D-00EC-E0ED-ABA5-C854789D6A35}"/>
          </ac:picMkLst>
        </pc:picChg>
      </pc:sldChg>
      <pc:sldChg chg="addSp delSp modSp mod modNotes">
        <pc:chgData name="Marilês Ansiliero Borges de Oliveira" userId="396be98264690bbe" providerId="LiveId" clId="{F5D5F55C-21C0-4FB1-9CF9-CB328F926E40}" dt="2023-05-30T18:41:09.549" v="1296" actId="948"/>
        <pc:sldMkLst>
          <pc:docMk/>
          <pc:sldMk cId="4172668100" sldId="356"/>
        </pc:sldMkLst>
        <pc:spChg chg="mod">
          <ac:chgData name="Marilês Ansiliero Borges de Oliveira" userId="396be98264690bbe" providerId="LiveId" clId="{F5D5F55C-21C0-4FB1-9CF9-CB328F926E40}" dt="2023-05-30T18:41:09.549" v="1296" actId="948"/>
          <ac:spMkLst>
            <pc:docMk/>
            <pc:sldMk cId="4172668100" sldId="356"/>
            <ac:spMk id="3" creationId="{E658F057-243B-A67A-B526-D33070D55039}"/>
          </ac:spMkLst>
        </pc:spChg>
        <pc:picChg chg="add mod">
          <ac:chgData name="Marilês Ansiliero Borges de Oliveira" userId="396be98264690bbe" providerId="LiveId" clId="{F5D5F55C-21C0-4FB1-9CF9-CB328F926E40}" dt="2023-05-25T22:48:19.262" v="519" actId="14100"/>
          <ac:picMkLst>
            <pc:docMk/>
            <pc:sldMk cId="4172668100" sldId="356"/>
            <ac:picMk id="5122" creationId="{29D3546F-5646-CB7A-E1B3-9F6314B2BCEE}"/>
          </ac:picMkLst>
        </pc:picChg>
        <pc:picChg chg="del">
          <ac:chgData name="Marilês Ansiliero Borges de Oliveira" userId="396be98264690bbe" providerId="LiveId" clId="{F5D5F55C-21C0-4FB1-9CF9-CB328F926E40}" dt="2023-05-25T22:32:56.258" v="329" actId="478"/>
          <ac:picMkLst>
            <pc:docMk/>
            <pc:sldMk cId="4172668100" sldId="356"/>
            <ac:picMk id="11266" creationId="{00000000-0000-0000-0000-000000000000}"/>
          </ac:picMkLst>
        </pc:picChg>
      </pc:sldChg>
      <pc:sldChg chg="delSp modSp mod modNotesTx">
        <pc:chgData name="Marilês Ansiliero Borges de Oliveira" userId="396be98264690bbe" providerId="LiveId" clId="{F5D5F55C-21C0-4FB1-9CF9-CB328F926E40}" dt="2023-05-30T18:41:33.130" v="1298" actId="14100"/>
        <pc:sldMkLst>
          <pc:docMk/>
          <pc:sldMk cId="3481340071" sldId="357"/>
        </pc:sldMkLst>
        <pc:spChg chg="mod">
          <ac:chgData name="Marilês Ansiliero Borges de Oliveira" userId="396be98264690bbe" providerId="LiveId" clId="{F5D5F55C-21C0-4FB1-9CF9-CB328F926E40}" dt="2023-05-30T18:41:33.130" v="1298" actId="14100"/>
          <ac:spMkLst>
            <pc:docMk/>
            <pc:sldMk cId="3481340071" sldId="357"/>
            <ac:spMk id="4" creationId="{8EB807A6-B74E-2F36-DB16-84E657B2CEAF}"/>
          </ac:spMkLst>
        </pc:spChg>
        <pc:spChg chg="del mod">
          <ac:chgData name="Marilês Ansiliero Borges de Oliveira" userId="396be98264690bbe" providerId="LiveId" clId="{F5D5F55C-21C0-4FB1-9CF9-CB328F926E40}" dt="2023-05-25T22:33:12.968" v="335"/>
          <ac:spMkLst>
            <pc:docMk/>
            <pc:sldMk cId="3481340071" sldId="357"/>
            <ac:spMk id="4" creationId="{F935F4CE-39FC-426B-87B6-FB47B11E434A}"/>
          </ac:spMkLst>
        </pc:spChg>
        <pc:spChg chg="del">
          <ac:chgData name="Marilês Ansiliero Borges de Oliveira" userId="396be98264690bbe" providerId="LiveId" clId="{F5D5F55C-21C0-4FB1-9CF9-CB328F926E40}" dt="2023-05-25T22:33:27.164" v="337" actId="478"/>
          <ac:spMkLst>
            <pc:docMk/>
            <pc:sldMk cId="3481340071" sldId="357"/>
            <ac:spMk id="17" creationId="{00C2D866-262F-F79E-ACC8-F6ADBCC84203}"/>
          </ac:spMkLst>
        </pc:spChg>
        <pc:spChg chg="del mod">
          <ac:chgData name="Marilês Ansiliero Borges de Oliveira" userId="396be98264690bbe" providerId="LiveId" clId="{F5D5F55C-21C0-4FB1-9CF9-CB328F926E40}" dt="2023-05-25T22:33:27.164" v="339"/>
          <ac:spMkLst>
            <pc:docMk/>
            <pc:sldMk cId="3481340071" sldId="357"/>
            <ac:spMk id="19" creationId="{8D3BD3CC-2565-7BEF-BE36-62BBBE9476D9}"/>
          </ac:spMkLst>
        </pc:spChg>
        <pc:spChg chg="del mod">
          <ac:chgData name="Marilês Ansiliero Borges de Oliveira" userId="396be98264690bbe" providerId="LiveId" clId="{F5D5F55C-21C0-4FB1-9CF9-CB328F926E40}" dt="2023-05-25T22:33:12.968" v="333"/>
          <ac:spMkLst>
            <pc:docMk/>
            <pc:sldMk cId="3481340071" sldId="357"/>
            <ac:spMk id="12290" creationId="{00000000-0000-0000-0000-000000000000}"/>
          </ac:spMkLst>
        </pc:spChg>
        <pc:picChg chg="del">
          <ac:chgData name="Marilês Ansiliero Borges de Oliveira" userId="396be98264690bbe" providerId="LiveId" clId="{F5D5F55C-21C0-4FB1-9CF9-CB328F926E40}" dt="2023-05-25T22:33:27.164" v="337" actId="478"/>
          <ac:picMkLst>
            <pc:docMk/>
            <pc:sldMk cId="3481340071" sldId="357"/>
            <ac:picMk id="16" creationId="{EEA559F9-5980-6DF0-4B84-45358ED08252}"/>
          </ac:picMkLst>
        </pc:picChg>
      </pc:sldChg>
      <pc:sldChg chg="delSp modSp mod modAnim">
        <pc:chgData name="Marilês Ansiliero Borges de Oliveira" userId="396be98264690bbe" providerId="LiveId" clId="{F5D5F55C-21C0-4FB1-9CF9-CB328F926E40}" dt="2023-05-25T22:33:43.965" v="344" actId="478"/>
        <pc:sldMkLst>
          <pc:docMk/>
          <pc:sldMk cId="4123273598" sldId="358"/>
        </pc:sldMkLst>
        <pc:spChg chg="del mod">
          <ac:chgData name="Marilês Ansiliero Borges de Oliveira" userId="396be98264690bbe" providerId="LiveId" clId="{F5D5F55C-21C0-4FB1-9CF9-CB328F926E40}" dt="2023-05-25T22:33:39.195" v="341" actId="478"/>
          <ac:spMkLst>
            <pc:docMk/>
            <pc:sldMk cId="4123273598" sldId="358"/>
            <ac:spMk id="4" creationId="{70748B2B-4822-4059-B213-2D9F3518397A}"/>
          </ac:spMkLst>
        </pc:spChg>
        <pc:picChg chg="del">
          <ac:chgData name="Marilês Ansiliero Borges de Oliveira" userId="396be98264690bbe" providerId="LiveId" clId="{F5D5F55C-21C0-4FB1-9CF9-CB328F926E40}" dt="2023-05-25T22:33:41.831" v="342" actId="478"/>
          <ac:picMkLst>
            <pc:docMk/>
            <pc:sldMk cId="4123273598" sldId="358"/>
            <ac:picMk id="2" creationId="{00000000-0000-0000-0000-000000000000}"/>
          </ac:picMkLst>
        </pc:picChg>
        <pc:picChg chg="del mod">
          <ac:chgData name="Marilês Ansiliero Borges de Oliveira" userId="396be98264690bbe" providerId="LiveId" clId="{F5D5F55C-21C0-4FB1-9CF9-CB328F926E40}" dt="2023-05-25T22:33:43.965" v="344" actId="478"/>
          <ac:picMkLst>
            <pc:docMk/>
            <pc:sldMk cId="4123273598" sldId="358"/>
            <ac:picMk id="3" creationId="{00000000-0000-0000-0000-000000000000}"/>
          </ac:picMkLst>
        </pc:picChg>
      </pc:sldChg>
      <pc:sldChg chg="del">
        <pc:chgData name="Marilês Ansiliero Borges de Oliveira" userId="396be98264690bbe" providerId="LiveId" clId="{F5D5F55C-21C0-4FB1-9CF9-CB328F926E40}" dt="2023-05-25T22:34:08.867" v="346" actId="2696"/>
        <pc:sldMkLst>
          <pc:docMk/>
          <pc:sldMk cId="220015083" sldId="360"/>
        </pc:sldMkLst>
      </pc:sldChg>
      <pc:sldChg chg="del">
        <pc:chgData name="Marilês Ansiliero Borges de Oliveira" userId="396be98264690bbe" providerId="LiveId" clId="{F5D5F55C-21C0-4FB1-9CF9-CB328F926E40}" dt="2023-05-25T22:24:14.875" v="215" actId="2696"/>
        <pc:sldMkLst>
          <pc:docMk/>
          <pc:sldMk cId="3962438927" sldId="361"/>
        </pc:sldMkLst>
      </pc:sldChg>
      <pc:sldChg chg="modSp mod">
        <pc:chgData name="Marilês Ansiliero Borges de Oliveira" userId="396be98264690bbe" providerId="LiveId" clId="{F5D5F55C-21C0-4FB1-9CF9-CB328F926E40}" dt="2023-05-25T22:09:58.360" v="5" actId="207"/>
        <pc:sldMkLst>
          <pc:docMk/>
          <pc:sldMk cId="3163877578" sldId="363"/>
        </pc:sldMkLst>
        <pc:spChg chg="mod">
          <ac:chgData name="Marilês Ansiliero Borges de Oliveira" userId="396be98264690bbe" providerId="LiveId" clId="{F5D5F55C-21C0-4FB1-9CF9-CB328F926E40}" dt="2023-05-25T22:09:58.360" v="5" actId="207"/>
          <ac:spMkLst>
            <pc:docMk/>
            <pc:sldMk cId="3163877578" sldId="363"/>
            <ac:spMk id="3" creationId="{FA7D46F6-949A-5C4F-8327-D6B321AA82BE}"/>
          </ac:spMkLst>
        </pc:spChg>
      </pc:sldChg>
      <pc:sldChg chg="addSp delSp modSp mod modClrScheme modAnim chgLayout modNotesTx">
        <pc:chgData name="Marilês Ansiliero Borges de Oliveira" userId="396be98264690bbe" providerId="LiveId" clId="{F5D5F55C-21C0-4FB1-9CF9-CB328F926E40}" dt="2023-05-30T18:47:46.648" v="1415" actId="20577"/>
        <pc:sldMkLst>
          <pc:docMk/>
          <pc:sldMk cId="2484705579" sldId="366"/>
        </pc:sldMkLst>
        <pc:spChg chg="add del mod ord">
          <ac:chgData name="Marilês Ansiliero Borges de Oliveira" userId="396be98264690bbe" providerId="LiveId" clId="{F5D5F55C-21C0-4FB1-9CF9-CB328F926E40}" dt="2023-05-30T18:05:31.327" v="880" actId="26606"/>
          <ac:spMkLst>
            <pc:docMk/>
            <pc:sldMk cId="2484705579" sldId="366"/>
            <ac:spMk id="3" creationId="{F82F7D34-0246-67B6-2BC5-94401C326AE7}"/>
          </ac:spMkLst>
        </pc:spChg>
        <pc:spChg chg="mod ord">
          <ac:chgData name="Marilês Ansiliero Borges de Oliveira" userId="396be98264690bbe" providerId="LiveId" clId="{F5D5F55C-21C0-4FB1-9CF9-CB328F926E40}" dt="2023-05-30T18:06:22.793" v="888" actId="1076"/>
          <ac:spMkLst>
            <pc:docMk/>
            <pc:sldMk cId="2484705579" sldId="366"/>
            <ac:spMk id="4" creationId="{A438E6C7-32AE-7E3A-B6D9-A505D321C53C}"/>
          </ac:spMkLst>
        </pc:spChg>
        <pc:spChg chg="mod ord">
          <ac:chgData name="Marilês Ansiliero Borges de Oliveira" userId="396be98264690bbe" providerId="LiveId" clId="{F5D5F55C-21C0-4FB1-9CF9-CB328F926E40}" dt="2023-05-30T18:47:46.648" v="1415" actId="20577"/>
          <ac:spMkLst>
            <pc:docMk/>
            <pc:sldMk cId="2484705579" sldId="366"/>
            <ac:spMk id="5" creationId="{6D68AF5F-2D81-4CED-623F-7F86AC377F24}"/>
          </ac:spMkLst>
        </pc:spChg>
        <pc:picChg chg="mod">
          <ac:chgData name="Marilês Ansiliero Borges de Oliveira" userId="396be98264690bbe" providerId="LiveId" clId="{F5D5F55C-21C0-4FB1-9CF9-CB328F926E40}" dt="2023-05-30T18:05:31.327" v="880" actId="26606"/>
          <ac:picMkLst>
            <pc:docMk/>
            <pc:sldMk cId="2484705579" sldId="366"/>
            <ac:picMk id="2" creationId="{3A15E53B-121B-CF4F-D2B3-47950BB7E581}"/>
          </ac:picMkLst>
        </pc:picChg>
      </pc:sldChg>
      <pc:sldChg chg="addSp delSp modSp mod modClrScheme chgLayout">
        <pc:chgData name="Marilês Ansiliero Borges de Oliveira" userId="396be98264690bbe" providerId="LiveId" clId="{F5D5F55C-21C0-4FB1-9CF9-CB328F926E40}" dt="2023-05-30T18:52:22.403" v="1426" actId="27636"/>
        <pc:sldMkLst>
          <pc:docMk/>
          <pc:sldMk cId="2824443934" sldId="367"/>
        </pc:sldMkLst>
        <pc:spChg chg="add del mod ord">
          <ac:chgData name="Marilês Ansiliero Borges de Oliveira" userId="396be98264690bbe" providerId="LiveId" clId="{F5D5F55C-21C0-4FB1-9CF9-CB328F926E40}" dt="2023-05-30T18:42:25.842" v="1357" actId="26606"/>
          <ac:spMkLst>
            <pc:docMk/>
            <pc:sldMk cId="2824443934" sldId="367"/>
            <ac:spMk id="3" creationId="{961353A1-CB13-A3F7-748B-F9E8150474A8}"/>
          </ac:spMkLst>
        </pc:spChg>
        <pc:spChg chg="add del mod ord">
          <ac:chgData name="Marilês Ansiliero Borges de Oliveira" userId="396be98264690bbe" providerId="LiveId" clId="{F5D5F55C-21C0-4FB1-9CF9-CB328F926E40}" dt="2023-05-30T18:42:25.842" v="1357" actId="26606"/>
          <ac:spMkLst>
            <pc:docMk/>
            <pc:sldMk cId="2824443934" sldId="367"/>
            <ac:spMk id="4" creationId="{9B39A4CC-0DB5-ABA5-791B-B05507966A4C}"/>
          </ac:spMkLst>
        </pc:spChg>
        <pc:spChg chg="mod ord">
          <ac:chgData name="Marilês Ansiliero Borges de Oliveira" userId="396be98264690bbe" providerId="LiveId" clId="{F5D5F55C-21C0-4FB1-9CF9-CB328F926E40}" dt="2023-05-30T18:52:22.403" v="1426" actId="27636"/>
          <ac:spMkLst>
            <pc:docMk/>
            <pc:sldMk cId="2824443934" sldId="367"/>
            <ac:spMk id="5" creationId="{3CC68B85-87AF-3BEA-033E-85DE97EA971B}"/>
          </ac:spMkLst>
        </pc:spChg>
        <pc:spChg chg="mod ord">
          <ac:chgData name="Marilês Ansiliero Borges de Oliveira" userId="396be98264690bbe" providerId="LiveId" clId="{F5D5F55C-21C0-4FB1-9CF9-CB328F926E40}" dt="2023-05-30T18:45:18.857" v="1404" actId="6549"/>
          <ac:spMkLst>
            <pc:docMk/>
            <pc:sldMk cId="2824443934" sldId="367"/>
            <ac:spMk id="6" creationId="{A2E9DB3C-3368-9451-F6A6-13C3BFF3C9E5}"/>
          </ac:spMkLst>
        </pc:spChg>
        <pc:picChg chg="mod">
          <ac:chgData name="Marilês Ansiliero Borges de Oliveira" userId="396be98264690bbe" providerId="LiveId" clId="{F5D5F55C-21C0-4FB1-9CF9-CB328F926E40}" dt="2023-05-30T18:42:25.842" v="1357" actId="26606"/>
          <ac:picMkLst>
            <pc:docMk/>
            <pc:sldMk cId="2824443934" sldId="367"/>
            <ac:picMk id="2" creationId="{E13EF17A-937B-7F84-BF7A-359D9935BDA7}"/>
          </ac:picMkLst>
        </pc:picChg>
      </pc:sldChg>
      <pc:sldChg chg="modSp mod">
        <pc:chgData name="Marilês Ansiliero Borges de Oliveira" userId="396be98264690bbe" providerId="LiveId" clId="{F5D5F55C-21C0-4FB1-9CF9-CB328F926E40}" dt="2023-05-28T22:46:28.944" v="623" actId="20577"/>
        <pc:sldMkLst>
          <pc:docMk/>
          <pc:sldMk cId="2584783265" sldId="368"/>
        </pc:sldMkLst>
        <pc:spChg chg="mod">
          <ac:chgData name="Marilês Ansiliero Borges de Oliveira" userId="396be98264690bbe" providerId="LiveId" clId="{F5D5F55C-21C0-4FB1-9CF9-CB328F926E40}" dt="2023-05-28T22:46:28.944" v="623" actId="20577"/>
          <ac:spMkLst>
            <pc:docMk/>
            <pc:sldMk cId="2584783265" sldId="368"/>
            <ac:spMk id="5" creationId="{00000000-0000-0000-0000-000000000000}"/>
          </ac:spMkLst>
        </pc:spChg>
      </pc:sldChg>
      <pc:sldChg chg="modSp mod modAnim modNotesTx">
        <pc:chgData name="Marilês Ansiliero Borges de Oliveira" userId="396be98264690bbe" providerId="LiveId" clId="{F5D5F55C-21C0-4FB1-9CF9-CB328F926E40}" dt="2023-05-30T19:29:05.720" v="2223" actId="20577"/>
        <pc:sldMkLst>
          <pc:docMk/>
          <pc:sldMk cId="999658648" sldId="369"/>
        </pc:sldMkLst>
        <pc:spChg chg="mod">
          <ac:chgData name="Marilês Ansiliero Borges de Oliveira" userId="396be98264690bbe" providerId="LiveId" clId="{F5D5F55C-21C0-4FB1-9CF9-CB328F926E40}" dt="2023-05-30T18:16:24.748" v="1003" actId="255"/>
          <ac:spMkLst>
            <pc:docMk/>
            <pc:sldMk cId="999658648" sldId="369"/>
            <ac:spMk id="4" creationId="{D85BB11E-9D04-7FE3-666D-567C183B73AB}"/>
          </ac:spMkLst>
        </pc:spChg>
        <pc:spChg chg="mod">
          <ac:chgData name="Marilês Ansiliero Borges de Oliveira" userId="396be98264690bbe" providerId="LiveId" clId="{F5D5F55C-21C0-4FB1-9CF9-CB328F926E40}" dt="2023-05-30T18:20:02.952" v="1056" actId="1076"/>
          <ac:spMkLst>
            <pc:docMk/>
            <pc:sldMk cId="999658648" sldId="369"/>
            <ac:spMk id="5" creationId="{AEF3C7C4-87D7-D164-0983-E94CEFC4B0BA}"/>
          </ac:spMkLst>
        </pc:spChg>
      </pc:sldChg>
      <pc:sldChg chg="addSp delSp modSp mod modClrScheme chgLayout modNotesTx">
        <pc:chgData name="Marilês Ansiliero Borges de Oliveira" userId="396be98264690bbe" providerId="LiveId" clId="{F5D5F55C-21C0-4FB1-9CF9-CB328F926E40}" dt="2023-05-30T18:08:34.884" v="901" actId="1076"/>
        <pc:sldMkLst>
          <pc:docMk/>
          <pc:sldMk cId="412011381" sldId="370"/>
        </pc:sldMkLst>
        <pc:spChg chg="add mod ord">
          <ac:chgData name="Marilês Ansiliero Borges de Oliveira" userId="396be98264690bbe" providerId="LiveId" clId="{F5D5F55C-21C0-4FB1-9CF9-CB328F926E40}" dt="2023-05-30T18:08:34.884" v="901" actId="1076"/>
          <ac:spMkLst>
            <pc:docMk/>
            <pc:sldMk cId="412011381" sldId="370"/>
            <ac:spMk id="2" creationId="{99018783-EE58-7F3F-8368-2C79CE3FCD9E}"/>
          </ac:spMkLst>
        </pc:spChg>
        <pc:spChg chg="del">
          <ac:chgData name="Marilês Ansiliero Borges de Oliveira" userId="396be98264690bbe" providerId="LiveId" clId="{F5D5F55C-21C0-4FB1-9CF9-CB328F926E40}" dt="2023-05-30T18:08:22.156" v="896" actId="26606"/>
          <ac:spMkLst>
            <pc:docMk/>
            <pc:sldMk cId="412011381" sldId="370"/>
            <ac:spMk id="4" creationId="{758A49DA-F42F-289A-C66A-8B53F51711BA}"/>
          </ac:spMkLst>
        </pc:spChg>
        <pc:spChg chg="add del mod ord">
          <ac:chgData name="Marilês Ansiliero Borges de Oliveira" userId="396be98264690bbe" providerId="LiveId" clId="{F5D5F55C-21C0-4FB1-9CF9-CB328F926E40}" dt="2023-05-30T18:08:22.156" v="896" actId="26606"/>
          <ac:spMkLst>
            <pc:docMk/>
            <pc:sldMk cId="412011381" sldId="370"/>
            <ac:spMk id="5" creationId="{C5D75AF6-1678-13AD-0C95-EF9179A9906F}"/>
          </ac:spMkLst>
        </pc:spChg>
        <pc:spChg chg="add del mod ord">
          <ac:chgData name="Marilês Ansiliero Borges de Oliveira" userId="396be98264690bbe" providerId="LiveId" clId="{F5D5F55C-21C0-4FB1-9CF9-CB328F926E40}" dt="2023-05-30T18:08:22.156" v="896" actId="26606"/>
          <ac:spMkLst>
            <pc:docMk/>
            <pc:sldMk cId="412011381" sldId="370"/>
            <ac:spMk id="6" creationId="{D8AC4613-5438-DC66-32CD-A0BFE3628B12}"/>
          </ac:spMkLst>
        </pc:spChg>
        <pc:spChg chg="add del">
          <ac:chgData name="Marilês Ansiliero Borges de Oliveira" userId="396be98264690bbe" providerId="LiveId" clId="{F5D5F55C-21C0-4FB1-9CF9-CB328F926E40}" dt="2023-05-30T18:08:28.681" v="898" actId="478"/>
          <ac:spMkLst>
            <pc:docMk/>
            <pc:sldMk cId="412011381" sldId="370"/>
            <ac:spMk id="11" creationId="{C0366669-D406-DFAC-CE15-6522B07DC750}"/>
          </ac:spMkLst>
        </pc:spChg>
        <pc:picChg chg="mod ord">
          <ac:chgData name="Marilês Ansiliero Borges de Oliveira" userId="396be98264690bbe" providerId="LiveId" clId="{F5D5F55C-21C0-4FB1-9CF9-CB328F926E40}" dt="2023-05-30T18:08:22.156" v="896" actId="26606"/>
          <ac:picMkLst>
            <pc:docMk/>
            <pc:sldMk cId="412011381" sldId="370"/>
            <ac:picMk id="3" creationId="{DE2D0ABB-CF66-F51B-9A8C-12CD46C462CA}"/>
          </ac:picMkLst>
        </pc:picChg>
      </pc:sldChg>
      <pc:sldChg chg="addSp modSp mod ord modNotesTx">
        <pc:chgData name="Marilês Ansiliero Borges de Oliveira" userId="396be98264690bbe" providerId="LiveId" clId="{F5D5F55C-21C0-4FB1-9CF9-CB328F926E40}" dt="2023-05-30T19:31:37.532" v="2227" actId="1076"/>
        <pc:sldMkLst>
          <pc:docMk/>
          <pc:sldMk cId="1482584210" sldId="371"/>
        </pc:sldMkLst>
        <pc:spChg chg="add mod">
          <ac:chgData name="Marilês Ansiliero Borges de Oliveira" userId="396be98264690bbe" providerId="LiveId" clId="{F5D5F55C-21C0-4FB1-9CF9-CB328F926E40}" dt="2023-05-30T18:50:55.922" v="1418" actId="164"/>
          <ac:spMkLst>
            <pc:docMk/>
            <pc:sldMk cId="1482584210" sldId="371"/>
            <ac:spMk id="3" creationId="{7DF98E2C-D2F2-01AE-39EC-4402BD961740}"/>
          </ac:spMkLst>
        </pc:spChg>
        <pc:spChg chg="mod">
          <ac:chgData name="Marilês Ansiliero Borges de Oliveira" userId="396be98264690bbe" providerId="LiveId" clId="{F5D5F55C-21C0-4FB1-9CF9-CB328F926E40}" dt="2023-05-30T18:50:57.731" v="1419" actId="1076"/>
          <ac:spMkLst>
            <pc:docMk/>
            <pc:sldMk cId="1482584210" sldId="371"/>
            <ac:spMk id="4" creationId="{1132F4FD-9F41-A5E4-A606-0ABE5850CD43}"/>
          </ac:spMkLst>
        </pc:spChg>
        <pc:grpChg chg="add mod">
          <ac:chgData name="Marilês Ansiliero Borges de Oliveira" userId="396be98264690bbe" providerId="LiveId" clId="{F5D5F55C-21C0-4FB1-9CF9-CB328F926E40}" dt="2023-05-30T19:31:37.532" v="2227" actId="1076"/>
          <ac:grpSpMkLst>
            <pc:docMk/>
            <pc:sldMk cId="1482584210" sldId="371"/>
            <ac:grpSpMk id="5" creationId="{C03DADDC-E899-D2DF-65C2-B5C5F6A0C7E0}"/>
          </ac:grpSpMkLst>
        </pc:grpChg>
        <pc:picChg chg="mod">
          <ac:chgData name="Marilês Ansiliero Borges de Oliveira" userId="396be98264690bbe" providerId="LiveId" clId="{F5D5F55C-21C0-4FB1-9CF9-CB328F926E40}" dt="2023-05-30T18:50:55.922" v="1418" actId="164"/>
          <ac:picMkLst>
            <pc:docMk/>
            <pc:sldMk cId="1482584210" sldId="371"/>
            <ac:picMk id="2" creationId="{A3E8BAEF-9711-D420-9CA6-496939816791}"/>
          </ac:picMkLst>
        </pc:picChg>
      </pc:sldChg>
      <pc:sldChg chg="addSp delSp modSp mod chgLayout">
        <pc:chgData name="Marilês Ansiliero Borges de Oliveira" userId="396be98264690bbe" providerId="LiveId" clId="{F5D5F55C-21C0-4FB1-9CF9-CB328F926E40}" dt="2023-05-30T18:30:54.448" v="1196" actId="962"/>
        <pc:sldMkLst>
          <pc:docMk/>
          <pc:sldMk cId="3218093399" sldId="372"/>
        </pc:sldMkLst>
        <pc:spChg chg="add del mod ord">
          <ac:chgData name="Marilês Ansiliero Borges de Oliveira" userId="396be98264690bbe" providerId="LiveId" clId="{F5D5F55C-21C0-4FB1-9CF9-CB328F926E40}" dt="2023-05-30T18:25:24.718" v="1188" actId="478"/>
          <ac:spMkLst>
            <pc:docMk/>
            <pc:sldMk cId="3218093399" sldId="372"/>
            <ac:spMk id="2" creationId="{C440F3F3-0A84-5B0C-2036-659516EBDEF8}"/>
          </ac:spMkLst>
        </pc:spChg>
        <pc:spChg chg="add del mod ord">
          <ac:chgData name="Marilês Ansiliero Borges de Oliveira" userId="396be98264690bbe" providerId="LiveId" clId="{F5D5F55C-21C0-4FB1-9CF9-CB328F926E40}" dt="2023-05-30T18:30:47.874" v="1194"/>
          <ac:spMkLst>
            <pc:docMk/>
            <pc:sldMk cId="3218093399" sldId="372"/>
            <ac:spMk id="3" creationId="{32531196-7EC5-61CB-8FAD-A2C6F6F2C869}"/>
          </ac:spMkLst>
        </pc:spChg>
        <pc:spChg chg="add mod">
          <ac:chgData name="Marilês Ansiliero Borges de Oliveira" userId="396be98264690bbe" providerId="LiveId" clId="{F5D5F55C-21C0-4FB1-9CF9-CB328F926E40}" dt="2023-05-30T18:30:54.448" v="1196" actId="962"/>
          <ac:spMkLst>
            <pc:docMk/>
            <pc:sldMk cId="3218093399" sldId="372"/>
            <ac:spMk id="4" creationId="{6AE32799-7415-1C52-71F6-0DF67AE03B4E}"/>
          </ac:spMkLst>
        </pc:spChg>
        <pc:spChg chg="mod ord">
          <ac:chgData name="Marilês Ansiliero Borges de Oliveira" userId="396be98264690bbe" providerId="LiveId" clId="{F5D5F55C-21C0-4FB1-9CF9-CB328F926E40}" dt="2023-05-30T18:25:36.155" v="1191" actId="403"/>
          <ac:spMkLst>
            <pc:docMk/>
            <pc:sldMk cId="3218093399" sldId="372"/>
            <ac:spMk id="6146" creationId="{00000000-0000-0000-0000-000000000000}"/>
          </ac:spMkLst>
        </pc:spChg>
        <pc:picChg chg="add mod">
          <ac:chgData name="Marilês Ansiliero Borges de Oliveira" userId="396be98264690bbe" providerId="LiveId" clId="{F5D5F55C-21C0-4FB1-9CF9-CB328F926E40}" dt="2023-05-30T18:30:54.417" v="1195" actId="27614"/>
          <ac:picMkLst>
            <pc:docMk/>
            <pc:sldMk cId="3218093399" sldId="372"/>
            <ac:picMk id="6" creationId="{F71C4B9D-425B-73B3-E499-DEBD71F66C6A}"/>
          </ac:picMkLst>
        </pc:picChg>
        <pc:picChg chg="add del mod">
          <ac:chgData name="Marilês Ansiliero Borges de Oliveira" userId="396be98264690bbe" providerId="LiveId" clId="{F5D5F55C-21C0-4FB1-9CF9-CB328F926E40}" dt="2023-05-30T18:30:35.816" v="1193" actId="478"/>
          <ac:picMkLst>
            <pc:docMk/>
            <pc:sldMk cId="3218093399" sldId="372"/>
            <ac:picMk id="1026" creationId="{E95AF740-26E6-3097-A7B8-38CE9244335B}"/>
          </ac:picMkLst>
        </pc:picChg>
      </pc:sldChg>
      <pc:sldChg chg="ord">
        <pc:chgData name="Marilês Ansiliero Borges de Oliveira" userId="396be98264690bbe" providerId="LiveId" clId="{F5D5F55C-21C0-4FB1-9CF9-CB328F926E40}" dt="2023-05-28T22:41:38.737" v="558"/>
        <pc:sldMkLst>
          <pc:docMk/>
          <pc:sldMk cId="1074908106" sldId="373"/>
        </pc:sldMkLst>
      </pc:sldChg>
      <pc:sldChg chg="modSp mod modNotesTx">
        <pc:chgData name="Marilês Ansiliero Borges de Oliveira" userId="396be98264690bbe" providerId="LiveId" clId="{F5D5F55C-21C0-4FB1-9CF9-CB328F926E40}" dt="2023-05-30T18:21:57.293" v="1162" actId="1076"/>
        <pc:sldMkLst>
          <pc:docMk/>
          <pc:sldMk cId="1489259505" sldId="374"/>
        </pc:sldMkLst>
        <pc:spChg chg="mod">
          <ac:chgData name="Marilês Ansiliero Borges de Oliveira" userId="396be98264690bbe" providerId="LiveId" clId="{F5D5F55C-21C0-4FB1-9CF9-CB328F926E40}" dt="2023-05-30T18:21:57.293" v="1162" actId="1076"/>
          <ac:spMkLst>
            <pc:docMk/>
            <pc:sldMk cId="1489259505" sldId="374"/>
            <ac:spMk id="2" creationId="{02E9086E-FA82-71EC-9364-AC12F0C811E3}"/>
          </ac:spMkLst>
        </pc:spChg>
        <pc:spChg chg="mod">
          <ac:chgData name="Marilês Ansiliero Borges de Oliveira" userId="396be98264690bbe" providerId="LiveId" clId="{F5D5F55C-21C0-4FB1-9CF9-CB328F926E40}" dt="2023-05-30T18:21:40.802" v="1156" actId="14100"/>
          <ac:spMkLst>
            <pc:docMk/>
            <pc:sldMk cId="1489259505" sldId="374"/>
            <ac:spMk id="10244" creationId="{00000000-0000-0000-0000-000000000000}"/>
          </ac:spMkLst>
        </pc:spChg>
      </pc:sldChg>
      <pc:sldChg chg="new del">
        <pc:chgData name="Marilês Ansiliero Borges de Oliveira" userId="396be98264690bbe" providerId="LiveId" clId="{F5D5F55C-21C0-4FB1-9CF9-CB328F926E40}" dt="2023-05-30T18:54:00.862" v="1428" actId="680"/>
        <pc:sldMkLst>
          <pc:docMk/>
          <pc:sldMk cId="3822686998" sldId="3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884339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Ensine os adolescentes a encontrar inspiração</a:t>
            </a:r>
            <a:r>
              <a:rPr lang="pt-BR" baseline="0" dirty="0" smtClean="0"/>
              <a:t> e motivação diariamente, começando por você. (seguir slide)</a:t>
            </a:r>
            <a:endParaRPr lang="pt-BR" dirty="0"/>
          </a:p>
        </p:txBody>
      </p:sp>
    </p:spTree>
    <p:extLst>
      <p:ext uri="{BB962C8B-B14F-4D97-AF65-F5344CB8AC3E}">
        <p14:creationId xmlns:p14="http://schemas.microsoft.com/office/powerpoint/2010/main" val="2334112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13aa9ef0482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3aa9ef0482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Orientar para escrever </a:t>
            </a:r>
            <a:r>
              <a:rPr lang="pt-BR"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a resposta de pergunta </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a pergunta de forma guiada: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Cuidar do projeto de vida de sua família como um todo, não garante o sucesso, mas permite que você seja responsável pelas suas escolhas e se dedique ao máximo para conquistar seus objetivos. O autoconhecimento é um elemento essencial nesse processo. É por meio dele que podemos alcançar a realização pessoal, familiar e profissional como um todo. Para isso é importante parar e pensar sobre o que é essencial para nós.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1 – valores ... </a:t>
            </a:r>
            <a:r>
              <a:rPr lang="pt-BR" sz="1800" dirty="0" smtClean="0">
                <a:effectLst/>
                <a:latin typeface="Times New Roman" panose="02020603050405020304" pitchFamily="18" charset="0"/>
                <a:ea typeface="Calibri" panose="020F0502020204030204" pitchFamily="34" charset="0"/>
                <a:cs typeface="Times New Roman" panose="02020603050405020304" pitchFamily="18" charset="0"/>
              </a:rPr>
              <a:t>Família, </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saúde, amigos, estudo é sinônimo de oportunidade</a:t>
            </a:r>
            <a:r>
              <a:rPr lang="pt-BR" sz="1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800" dirty="0" smtClean="0">
                <a:effectLst/>
                <a:latin typeface="Times New Roman" panose="02020603050405020304" pitchFamily="18" charset="0"/>
                <a:ea typeface="Calibri" panose="020F0502020204030204" pitchFamily="34" charset="0"/>
                <a:cs typeface="Times New Roman" panose="02020603050405020304" pitchFamily="18" charset="0"/>
              </a:rPr>
              <a:t>2- interesses ... Esporte, viagens, leitura,</a:t>
            </a:r>
            <a:r>
              <a:rPr lang="pt-BR" sz="1800" baseline="0" dirty="0" smtClean="0">
                <a:effectLst/>
                <a:latin typeface="Times New Roman" panose="02020603050405020304" pitchFamily="18" charset="0"/>
                <a:ea typeface="Calibri" panose="020F0502020204030204" pitchFamily="34" charset="0"/>
                <a:cs typeface="Times New Roman" panose="02020603050405020304" pitchFamily="18" charset="0"/>
              </a:rPr>
              <a:t> filmes, estar em família, trabalho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800" baseline="0" dirty="0" smtClean="0">
                <a:effectLst/>
                <a:latin typeface="Times New Roman" panose="02020603050405020304" pitchFamily="18" charset="0"/>
                <a:ea typeface="Calibri" panose="020F0502020204030204" pitchFamily="34" charset="0"/>
                <a:cs typeface="Times New Roman" panose="02020603050405020304" pitchFamily="18" charset="0"/>
              </a:rPr>
              <a:t>3- talentos ... Comunicação, habilidades manuais, culinária, matemática, escrever, cantar, criatividade...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800" baseline="0" dirty="0" smtClean="0">
                <a:effectLst/>
                <a:latin typeface="Times New Roman" panose="02020603050405020304" pitchFamily="18" charset="0"/>
                <a:ea typeface="Calibri" panose="020F0502020204030204" pitchFamily="34" charset="0"/>
                <a:cs typeface="Times New Roman" panose="02020603050405020304" pitchFamily="18" charset="0"/>
              </a:rPr>
              <a:t>4 – pontos fracos ... Timidez, matemática, habilidades manuais, </a:t>
            </a:r>
            <a:endParaRPr lang="pt-BR"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504190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a:lnSpc>
                <a:spcPct val="107000"/>
              </a:lnSpc>
              <a:spcBef>
                <a:spcPts val="1500"/>
              </a:spcBef>
              <a:spcAft>
                <a:spcPts val="1500"/>
              </a:spcAft>
            </a:pPr>
            <a:r>
              <a:rPr lang="pt-BR" sz="1600" dirty="0">
                <a:effectLst/>
                <a:latin typeface="Times New Roman" panose="02020603050405020304" pitchFamily="18" charset="0"/>
                <a:ea typeface="Times New Roman" panose="02020603050405020304" pitchFamily="18" charset="0"/>
                <a:cs typeface="Times New Roman" panose="02020603050405020304" pitchFamily="18" charset="0"/>
              </a:rPr>
              <a:t>Um projeto de vida é um conjunto de objetivos, sonhos e planos que um indivíduo estabelece para si mesmo, com base em seus valores, interesses e habilidades</a:t>
            </a:r>
            <a:r>
              <a:rPr lang="pt-B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pt-BR" altLang="pt-BR" sz="1600" i="0" u="none" strike="noStrike" cap="none" dirty="0" smtClean="0">
                <a:latin typeface="Inter" panose="02000503000000020004" pitchFamily="2" charset="0"/>
                <a:ea typeface="Inter" panose="02000503000000020004" pitchFamily="2" charset="0"/>
                <a:sym typeface="Arial"/>
              </a:rPr>
              <a:t> </a:t>
            </a:r>
            <a:r>
              <a:rPr lang="pt-BR" altLang="pt-BR" sz="1400" i="0" u="none" strike="noStrike" cap="none" dirty="0" smtClean="0">
                <a:latin typeface="Inter" panose="02000503000000020004" pitchFamily="2" charset="0"/>
                <a:ea typeface="Inter" panose="02000503000000020004" pitchFamily="2" charset="0"/>
                <a:sym typeface="Arial"/>
              </a:rPr>
              <a:t>Suas </a:t>
            </a:r>
            <a:r>
              <a:rPr lang="pt-BR" altLang="pt-BR" sz="1400" i="0" u="none" strike="noStrike" cap="none" dirty="0" smtClean="0">
                <a:solidFill>
                  <a:srgbClr val="FF5F00"/>
                </a:solidFill>
                <a:latin typeface="Inter" panose="02000503000000020004" pitchFamily="2" charset="0"/>
                <a:ea typeface="Inter" panose="02000503000000020004" pitchFamily="2" charset="0"/>
                <a:sym typeface="Arial"/>
              </a:rPr>
              <a:t>metas e objetivos </a:t>
            </a:r>
            <a:r>
              <a:rPr lang="pt-BR" altLang="pt-BR" sz="1400" i="0" u="none" strike="noStrike" cap="none" dirty="0" smtClean="0">
                <a:latin typeface="Inter" panose="02000503000000020004" pitchFamily="2" charset="0"/>
                <a:ea typeface="Inter" panose="02000503000000020004" pitchFamily="2" charset="0"/>
                <a:sym typeface="Arial"/>
              </a:rPr>
              <a:t>preenchem o tempo livre, reduz o tédio e a sensação de vazio</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500"/>
              </a:spcBef>
              <a:spcAft>
                <a:spcPts val="1500"/>
              </a:spcAft>
            </a:pPr>
            <a:r>
              <a:rPr lang="pt-BR" sz="1600" dirty="0">
                <a:effectLst/>
                <a:latin typeface="Times New Roman" panose="02020603050405020304" pitchFamily="18" charset="0"/>
                <a:ea typeface="Times New Roman" panose="02020603050405020304" pitchFamily="18" charset="0"/>
                <a:cs typeface="Times New Roman" panose="02020603050405020304" pitchFamily="18" charset="0"/>
              </a:rPr>
              <a:t>Para os adolescentes, um projeto de vida pode ser especialmente importante, pois essa é uma fase da vida em que muitas mudanças ocorrem e decisões importantes são tomadas. Ao ajudar um adolescente a desenvolver um projeto de vida, estamos ajudando-o a definir sua identidade, a ter clareza sobre seus objetivos e a tomar decisões mais conscientes e informadas</a:t>
            </a:r>
            <a:r>
              <a:rPr lang="pt-B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pt-BR" altLang="pt-BR" sz="1600" dirty="0" smtClean="0">
                <a:latin typeface="Inter" panose="02000503000000020004" pitchFamily="2" charset="0"/>
                <a:ea typeface="Inter" panose="02000503000000020004" pitchFamily="2" charset="0"/>
              </a:rPr>
              <a:t> </a:t>
            </a:r>
            <a:r>
              <a:rPr lang="pt-BR" altLang="pt-BR" sz="1400" dirty="0" smtClean="0">
                <a:latin typeface="Inter" panose="02000503000000020004" pitchFamily="2" charset="0"/>
                <a:ea typeface="Inter" panose="02000503000000020004" pitchFamily="2" charset="0"/>
              </a:rPr>
              <a:t>O desenvolvimento de </a:t>
            </a:r>
            <a:r>
              <a:rPr lang="pt-BR" altLang="pt-BR" sz="1400" dirty="0" smtClean="0">
                <a:solidFill>
                  <a:srgbClr val="FF5F00"/>
                </a:solidFill>
                <a:latin typeface="Inter" panose="02000503000000020004" pitchFamily="2" charset="0"/>
                <a:ea typeface="Inter" panose="02000503000000020004" pitchFamily="2" charset="0"/>
              </a:rPr>
              <a:t>habilidades e talentos </a:t>
            </a:r>
            <a:r>
              <a:rPr lang="pt-BR" altLang="pt-BR" sz="1400" dirty="0" smtClean="0">
                <a:latin typeface="Inter" panose="02000503000000020004" pitchFamily="2" charset="0"/>
                <a:ea typeface="Inter" panose="02000503000000020004" pitchFamily="2" charset="0"/>
              </a:rPr>
              <a:t>vai aumen</a:t>
            </a:r>
            <a:r>
              <a:rPr lang="pt-BR" altLang="pt-BR" sz="1600" dirty="0" smtClean="0">
                <a:latin typeface="Inter" panose="02000503000000020004" pitchFamily="2" charset="0"/>
                <a:ea typeface="Inter" panose="02000503000000020004" pitchFamily="2" charset="0"/>
              </a:rPr>
              <a:t>tar </a:t>
            </a:r>
            <a:r>
              <a:rPr lang="pt-BR" altLang="pt-BR" sz="1400" dirty="0" smtClean="0">
                <a:latin typeface="Inter" panose="02000503000000020004" pitchFamily="2" charset="0"/>
                <a:ea typeface="Inter" panose="02000503000000020004" pitchFamily="2" charset="0"/>
              </a:rPr>
              <a:t>a autoestima e autoconfiança</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Tree>
    <p:extLst>
      <p:ext uri="{BB962C8B-B14F-4D97-AF65-F5344CB8AC3E}">
        <p14:creationId xmlns:p14="http://schemas.microsoft.com/office/powerpoint/2010/main" val="1568234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800" dirty="0">
                <a:effectLst/>
                <a:latin typeface="Times New Roman" panose="02020603050405020304" pitchFamily="18" charset="0"/>
                <a:ea typeface="Times New Roman" panose="02020603050405020304" pitchFamily="18" charset="0"/>
              </a:rPr>
              <a:t>É importante lembrar que um projeto de vida não precisa ser rígido ou imutável - ele pode ser ajustado e adaptado ao longo do tempo, à medida que o adolescente cresce e se desenvolve. Ninguém está pronto, preparado, somos todos obras-primas em lapidação. Nenhuma pessoa está garantida, muito menos condenada a nada. Enquanto estivermos vivos, podemos mudar. Ser humano é ter justamente essa capacidade de criar e recriar a vida. Uma pessoa será no futuro o resultado de cada pequena escolha que fizer ao longo de sua trajetória.</a:t>
            </a:r>
            <a:endParaRPr lang="pt-BR" dirty="0"/>
          </a:p>
        </p:txBody>
      </p:sp>
    </p:spTree>
    <p:extLst>
      <p:ext uri="{BB962C8B-B14F-4D97-AF65-F5344CB8AC3E}">
        <p14:creationId xmlns:p14="http://schemas.microsoft.com/office/powerpoint/2010/main" val="3220227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algn="l">
              <a:lnSpc>
                <a:spcPct val="107000"/>
              </a:lnSpc>
              <a:spcBef>
                <a:spcPts val="1500"/>
              </a:spcBef>
              <a:spcAft>
                <a:spcPts val="1500"/>
              </a:spcAft>
            </a:pP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É comum observar pessoas correndo em demasia, acordados até altas horas, trabalhando exaustivamente, muitas vezes sem foco nem vontade, e com relações humanas de qualidade precária. “ Não tenho tempo pra mim.’, “na minha idade já não vale a pena </a:t>
            </a:r>
            <a:r>
              <a:rPr lang="pt-BR"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mudar.”. </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São falas comuns de pessoas que não vivem de acordo com seus projetos de vida, ou não os tem. </a:t>
            </a:r>
            <a:r>
              <a:rPr lang="pt-BR"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A </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felicidade que defendemos aqui, não é ser indiferente com quem está ao lado, é aquela sensação do orgulho de saber que há honra em ceder, que há dignidade em não abandonar compromissos e que adiar planos em função de coisas que queremos fazer, pode ser gratificante. Viver em sociedade, em família, é a arte de saber quando é preciso abrir mão de algo e quando é preciso defender seu espaço</a:t>
            </a:r>
            <a:r>
              <a:rPr lang="pt-BR"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 São Bases de uma</a:t>
            </a:r>
            <a:r>
              <a:rPr lang="pt-BR" sz="1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vida feliz</a:t>
            </a:r>
            <a:r>
              <a:rPr lang="pt-BR"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1800" b="1" dirty="0" smtClean="0">
                <a:effectLst/>
                <a:latin typeface=" intermediun"/>
                <a:ea typeface="Calibri" panose="020F0502020204030204" pitchFamily="34" charset="0"/>
                <a:cs typeface="Times New Roman" panose="02020603050405020304" pitchFamily="18" charset="0"/>
              </a:rPr>
              <a:t>Valores -</a:t>
            </a:r>
            <a:r>
              <a:rPr lang="pt-BR" sz="1800" dirty="0" smtClean="0">
                <a:effectLst/>
                <a:latin typeface=" intermediun"/>
                <a:ea typeface="Calibri" panose="020F0502020204030204" pitchFamily="34" charset="0"/>
                <a:cs typeface="Times New Roman" panose="02020603050405020304" pitchFamily="18" charset="0"/>
              </a:rPr>
              <a:t>Ser consciente das causas que deseja defender e se posicionar no mundo</a:t>
            </a:r>
            <a:r>
              <a:rPr lang="pt-BR" sz="1800" baseline="0" dirty="0" smtClean="0">
                <a:effectLst/>
                <a:latin typeface=" intermediun"/>
                <a:ea typeface="Calibri" panose="020F0502020204030204" pitchFamily="34" charset="0"/>
                <a:cs typeface="Times New Roman" panose="02020603050405020304" pitchFamily="18" charset="0"/>
              </a:rPr>
              <a:t> - </a:t>
            </a:r>
            <a:r>
              <a:rPr lang="pt-BR" sz="1800" b="1" dirty="0" smtClean="0">
                <a:effectLst/>
                <a:latin typeface=" intermediun"/>
                <a:ea typeface="Calibri" panose="020F0502020204030204" pitchFamily="34" charset="0"/>
                <a:cs typeface="Times New Roman" panose="02020603050405020304" pitchFamily="18" charset="0"/>
              </a:rPr>
              <a:t>Limites e pontos fracos -</a:t>
            </a:r>
            <a:r>
              <a:rPr lang="pt-BR" sz="1800" dirty="0" smtClean="0">
                <a:effectLst/>
                <a:latin typeface=" intermediun"/>
                <a:ea typeface="Calibri" panose="020F0502020204030204" pitchFamily="34" charset="0"/>
                <a:cs typeface="Times New Roman" panose="02020603050405020304" pitchFamily="18" charset="0"/>
              </a:rPr>
              <a:t>Identificar o que deseja mudar para se tornar uma pessoa melhor.</a:t>
            </a:r>
            <a:r>
              <a:rPr lang="pt-BR" sz="1800" baseline="0" dirty="0" smtClean="0">
                <a:effectLst/>
                <a:latin typeface=" intermediun"/>
                <a:ea typeface="Calibri" panose="020F0502020204030204" pitchFamily="34" charset="0"/>
                <a:cs typeface="Times New Roman" panose="02020603050405020304" pitchFamily="18" charset="0"/>
              </a:rPr>
              <a:t> -</a:t>
            </a:r>
            <a:r>
              <a:rPr lang="pt-BR" sz="1800" b="1" dirty="0" smtClean="0">
                <a:effectLst/>
                <a:latin typeface=" intermediun"/>
                <a:ea typeface="Calibri" panose="020F0502020204030204" pitchFamily="34" charset="0"/>
                <a:cs typeface="Times New Roman" panose="02020603050405020304" pitchFamily="18" charset="0"/>
              </a:rPr>
              <a:t>Personalidade -</a:t>
            </a:r>
            <a:r>
              <a:rPr lang="pt-BR" sz="1800" dirty="0" smtClean="0">
                <a:effectLst/>
                <a:latin typeface=" intermediun"/>
                <a:ea typeface="Calibri" panose="020F0502020204030204" pitchFamily="34" charset="0"/>
                <a:cs typeface="Times New Roman" panose="02020603050405020304" pitchFamily="18" charset="0"/>
              </a:rPr>
              <a:t>Identificar os ambientes, os tipos de pessoas, os desafios e os estilos de vida que lhe interessam. </a:t>
            </a:r>
            <a:r>
              <a:rPr lang="pt-BR" sz="1800" b="1" dirty="0" smtClean="0">
                <a:effectLst/>
                <a:latin typeface=" intermediun"/>
                <a:ea typeface="Calibri" panose="020F0502020204030204" pitchFamily="34" charset="0"/>
                <a:cs typeface="Times New Roman" panose="02020603050405020304" pitchFamily="18" charset="0"/>
              </a:rPr>
              <a:t>Ritmo e estilo de vida -</a:t>
            </a:r>
            <a:r>
              <a:rPr lang="pt-BR" sz="1800" dirty="0" smtClean="0">
                <a:latin typeface=" intermediun"/>
                <a:ea typeface="Calibri" panose="020F0502020204030204" pitchFamily="34" charset="0"/>
                <a:cs typeface="Times New Roman" panose="02020603050405020304" pitchFamily="18" charset="0"/>
              </a:rPr>
              <a:t>Não se de</a:t>
            </a:r>
            <a:r>
              <a:rPr lang="pt-BR" sz="1800" dirty="0" smtClean="0">
                <a:effectLst/>
                <a:latin typeface=" intermediun"/>
                <a:ea typeface="Calibri" panose="020F0502020204030204" pitchFamily="34" charset="0"/>
                <a:cs typeface="Times New Roman" panose="02020603050405020304" pitchFamily="18" charset="0"/>
              </a:rPr>
              <a:t>srespeitar nem se colocar em contextos ou grupos</a:t>
            </a:r>
            <a:r>
              <a:rPr lang="pt-BR" sz="1800" baseline="0" dirty="0" smtClean="0">
                <a:effectLst/>
                <a:latin typeface=" intermediun"/>
                <a:ea typeface="Calibri" panose="020F0502020204030204" pitchFamily="34" charset="0"/>
                <a:cs typeface="Times New Roman" panose="02020603050405020304" pitchFamily="18" charset="0"/>
              </a:rPr>
              <a:t> </a:t>
            </a:r>
            <a:r>
              <a:rPr lang="pt-BR" sz="1800" dirty="0" smtClean="0">
                <a:effectLst/>
                <a:latin typeface=" intermediun"/>
                <a:ea typeface="Calibri" panose="020F0502020204030204" pitchFamily="34" charset="0"/>
                <a:cs typeface="Times New Roman" panose="02020603050405020304" pitchFamily="18" charset="0"/>
              </a:rPr>
              <a:t>com os quais não se identifica</a:t>
            </a:r>
            <a:r>
              <a:rPr lang="pt-BR" sz="1800" baseline="0" dirty="0" smtClean="0">
                <a:effectLst/>
                <a:latin typeface=" intermediun"/>
                <a:ea typeface="Calibri" panose="020F0502020204030204" pitchFamily="34" charset="0"/>
                <a:cs typeface="Times New Roman" panose="02020603050405020304" pitchFamily="18" charset="0"/>
              </a:rPr>
              <a:t> - </a:t>
            </a:r>
            <a:r>
              <a:rPr lang="pt-BR" sz="1800" dirty="0" smtClean="0">
                <a:effectLst/>
                <a:latin typeface=" intermediun"/>
                <a:ea typeface="Calibri" panose="020F0502020204030204" pitchFamily="34" charset="0"/>
                <a:cs typeface="Times New Roman" panose="02020603050405020304" pitchFamily="18" charset="0"/>
              </a:rPr>
              <a:t> </a:t>
            </a:r>
            <a:r>
              <a:rPr lang="pt-BR" sz="1800" b="1" dirty="0" smtClean="0">
                <a:effectLst/>
                <a:latin typeface=" intermediun"/>
                <a:ea typeface="Calibri" panose="020F0502020204030204" pitchFamily="34" charset="0"/>
                <a:cs typeface="Times New Roman" panose="02020603050405020304" pitchFamily="18" charset="0"/>
              </a:rPr>
              <a:t>Virtudes e pontos fortes -</a:t>
            </a:r>
            <a:r>
              <a:rPr lang="pt-BR" sz="1800" dirty="0" smtClean="0">
                <a:effectLst/>
                <a:latin typeface=" intermediun"/>
                <a:ea typeface="Calibri" panose="020F0502020204030204" pitchFamily="34" charset="0"/>
                <a:cs typeface="Times New Roman" panose="02020603050405020304" pitchFamily="18" charset="0"/>
              </a:rPr>
              <a:t>Investir em virtudes para criar diferenciais pessoais e profissionais</a:t>
            </a:r>
            <a:r>
              <a:rPr lang="pt-BR" sz="2800" dirty="0" smtClean="0">
                <a:effectLst/>
                <a:latin typeface=" intermediun"/>
                <a:ea typeface="Calibri" panose="020F0502020204030204" pitchFamily="34" charset="0"/>
                <a:cs typeface="Times New Roman" panose="02020603050405020304" pitchFamily="18" charset="0"/>
              </a:rPr>
              <a:t>.</a:t>
            </a:r>
            <a:r>
              <a:rPr lang="pt-BR" sz="1600" b="0" i="0" u="none" strike="noStrike" cap="none" dirty="0" smtClean="0">
                <a:solidFill>
                  <a:srgbClr val="000000"/>
                </a:solidFill>
                <a:effectLst/>
                <a:latin typeface="Arial"/>
                <a:ea typeface="Arial"/>
                <a:cs typeface="Arial"/>
                <a:sym typeface="Arial"/>
              </a:rPr>
              <a:t> </a:t>
            </a:r>
            <a:r>
              <a:rPr lang="pt-BR" sz="1600" b="1" i="0" u="none" strike="noStrike" cap="none" dirty="0" smtClean="0">
                <a:solidFill>
                  <a:srgbClr val="000000"/>
                </a:solidFill>
                <a:effectLst/>
                <a:latin typeface="Arial"/>
                <a:ea typeface="Arial"/>
                <a:cs typeface="Arial"/>
                <a:sym typeface="Arial"/>
              </a:rPr>
              <a:t>Identidade socia</a:t>
            </a:r>
            <a:r>
              <a:rPr lang="pt-BR" sz="1600" b="0" i="0" u="none" strike="noStrike" cap="none" dirty="0" smtClean="0">
                <a:solidFill>
                  <a:srgbClr val="000000"/>
                </a:solidFill>
                <a:effectLst/>
                <a:latin typeface="Arial"/>
                <a:ea typeface="Arial"/>
                <a:cs typeface="Arial"/>
                <a:sym typeface="Arial"/>
              </a:rPr>
              <a:t>l -Perceber se deseja estar a frente de um grupo ou ajudá-lo de forma direta ou indireta,</a:t>
            </a:r>
            <a:r>
              <a:rPr lang="pt-BR" sz="1600" b="0" i="0" u="none" strike="noStrike" cap="none" baseline="0" dirty="0" smtClean="0">
                <a:solidFill>
                  <a:srgbClr val="000000"/>
                </a:solidFill>
                <a:effectLst/>
                <a:latin typeface="Arial"/>
                <a:ea typeface="Arial"/>
                <a:cs typeface="Arial"/>
                <a:sym typeface="Arial"/>
              </a:rPr>
              <a:t> contribuir com a comunidade de alguma forma</a:t>
            </a:r>
            <a:endParaRPr lang="pt-BR" sz="1600" b="0" i="0" u="none" strike="noStrike" cap="none" dirty="0" smtClean="0">
              <a:solidFill>
                <a:srgbClr val="000000"/>
              </a:solidFill>
              <a:effectLst/>
              <a:latin typeface="Arial"/>
              <a:ea typeface="Arial"/>
              <a:cs typeface="Arial"/>
              <a:sym typeface="Arial"/>
            </a:endParaRPr>
          </a:p>
          <a:p>
            <a:pPr marL="158750" indent="0" algn="l">
              <a:lnSpc>
                <a:spcPct val="107000"/>
              </a:lnSpc>
              <a:spcAft>
                <a:spcPts val="800"/>
              </a:spcAft>
              <a:buNone/>
            </a:pPr>
            <a:endParaRPr lang="pt-BR" sz="1800" dirty="0" smtClean="0">
              <a:latin typeface=" intermediun"/>
            </a:endParaRPr>
          </a:p>
          <a:p>
            <a:pPr marL="158750" indent="0" algn="l">
              <a:lnSpc>
                <a:spcPct val="107000"/>
              </a:lnSpc>
              <a:spcAft>
                <a:spcPts val="800"/>
              </a:spcAft>
              <a:buNone/>
            </a:pPr>
            <a:endParaRPr lang="pt-BR" sz="1800" dirty="0" smtClean="0">
              <a:effectLst/>
              <a:latin typeface=" intermediun"/>
              <a:ea typeface="Calibri" panose="020F0502020204030204" pitchFamily="34" charset="0"/>
              <a:cs typeface="Times New Roman" panose="02020603050405020304" pitchFamily="18" charset="0"/>
            </a:endParaRPr>
          </a:p>
          <a:p>
            <a:pPr marL="158750" indent="0">
              <a:lnSpc>
                <a:spcPct val="107000"/>
              </a:lnSpc>
              <a:spcAft>
                <a:spcPts val="800"/>
              </a:spcAft>
              <a:buNone/>
            </a:pPr>
            <a:endParaRPr lang="pt-BR" sz="1800" dirty="0" smtClean="0">
              <a:effectLst/>
              <a:latin typeface=" intermediun"/>
              <a:ea typeface="Calibri" panose="020F0502020204030204" pitchFamily="34" charset="0"/>
              <a:cs typeface="Times New Roman" panose="02020603050405020304" pitchFamily="18" charset="0"/>
            </a:endParaRPr>
          </a:p>
          <a:p>
            <a:pPr>
              <a:lnSpc>
                <a:spcPct val="107000"/>
              </a:lnSpc>
              <a:spcBef>
                <a:spcPts val="1500"/>
              </a:spcBef>
              <a:spcAft>
                <a:spcPts val="1500"/>
              </a:spcAft>
            </a:pP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6477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a:lnSpc>
                <a:spcPct val="107000"/>
              </a:lnSpc>
              <a:spcBef>
                <a:spcPts val="1500"/>
              </a:spcBef>
              <a:spcAft>
                <a:spcPts val="1500"/>
              </a:spcAft>
            </a:pPr>
            <a:r>
              <a:rPr lang="pt-BR" sz="1600" dirty="0" smtClean="0">
                <a:effectLst/>
                <a:latin typeface="Calibri" panose="020F0502020204030204" pitchFamily="34" charset="0"/>
                <a:ea typeface="Calibri" panose="020F0502020204030204" pitchFamily="34" charset="0"/>
                <a:cs typeface="Times New Roman" panose="02020603050405020304" pitchFamily="18" charset="0"/>
              </a:rPr>
              <a:t>1-Nesse contexto entra a </a:t>
            </a:r>
            <a:r>
              <a:rPr lang="pt-BR" sz="1600" b="1" dirty="0" smtClean="0">
                <a:effectLst/>
                <a:latin typeface="Calibri" panose="020F0502020204030204" pitchFamily="34" charset="0"/>
                <a:ea typeface="Calibri" panose="020F0502020204030204" pitchFamily="34" charset="0"/>
                <a:cs typeface="Times New Roman" panose="02020603050405020304" pitchFamily="18" charset="0"/>
              </a:rPr>
              <a:t>educação financ</a:t>
            </a:r>
            <a:r>
              <a:rPr lang="pt-BR" sz="1600" dirty="0" smtClean="0">
                <a:effectLst/>
                <a:latin typeface="Calibri" panose="020F0502020204030204" pitchFamily="34" charset="0"/>
                <a:ea typeface="Calibri" panose="020F0502020204030204" pitchFamily="34" charset="0"/>
                <a:cs typeface="Times New Roman" panose="02020603050405020304" pitchFamily="18" charset="0"/>
              </a:rPr>
              <a:t>eira: Sendo </a:t>
            </a:r>
            <a:r>
              <a:rPr lang="pt-BR" sz="1600" dirty="0">
                <a:effectLst/>
                <a:latin typeface="Calibri" panose="020F0502020204030204" pitchFamily="34" charset="0"/>
                <a:ea typeface="Calibri" panose="020F0502020204030204" pitchFamily="34" charset="0"/>
                <a:cs typeface="Times New Roman" panose="02020603050405020304" pitchFamily="18" charset="0"/>
              </a:rPr>
              <a:t>trabalhada desde a infância, é possível construir um futuro diferente, os jovens terão novas perspectivas e novos hábitos em relação ao dinheiro e poderão transformar para melhor essa realidade. </a:t>
            </a:r>
            <a:r>
              <a:rPr lang="pt-BR" sz="1600" dirty="0" smtClean="0">
                <a:effectLst/>
                <a:latin typeface="Calibri" panose="020F0502020204030204" pitchFamily="34" charset="0"/>
                <a:ea typeface="Calibri" panose="020F0502020204030204" pitchFamily="34" charset="0"/>
                <a:cs typeface="Times New Roman" panose="02020603050405020304" pitchFamily="18" charset="0"/>
              </a:rPr>
              <a:t>2-Uma </a:t>
            </a:r>
            <a:r>
              <a:rPr lang="pt-BR" sz="1600" dirty="0">
                <a:effectLst/>
                <a:latin typeface="Calibri" panose="020F0502020204030204" pitchFamily="34" charset="0"/>
                <a:ea typeface="Calibri" panose="020F0502020204030204" pitchFamily="34" charset="0"/>
                <a:cs typeface="Times New Roman" panose="02020603050405020304" pitchFamily="18" charset="0"/>
              </a:rPr>
              <a:t>proposta que tem se demonstrado eficaz, consiste no desenvolvimento de habilidades comportamentais e ampliação do repertório financeiro dos indivíduos para que </a:t>
            </a:r>
            <a:r>
              <a:rPr lang="pt-BR" sz="1600" dirty="0" smtClean="0">
                <a:effectLst/>
                <a:latin typeface="Calibri" panose="020F0502020204030204" pitchFamily="34" charset="0"/>
                <a:ea typeface="Calibri" panose="020F0502020204030204" pitchFamily="34" charset="0"/>
                <a:cs typeface="Times New Roman" panose="02020603050405020304" pitchFamily="18" charset="0"/>
              </a:rPr>
              <a:t>possam: 3-</a:t>
            </a:r>
            <a:r>
              <a:rPr lang="pt-BR" sz="1600" b="1" dirty="0" smtClean="0">
                <a:effectLst/>
                <a:latin typeface="Calibri" panose="020F0502020204030204" pitchFamily="34" charset="0"/>
                <a:ea typeface="Calibri" panose="020F0502020204030204" pitchFamily="34" charset="0"/>
                <a:cs typeface="Times New Roman" panose="02020603050405020304" pitchFamily="18" charset="0"/>
              </a:rPr>
              <a:t>GERAR </a:t>
            </a:r>
            <a:r>
              <a:rPr lang="pt-BR" sz="1600" b="1" dirty="0">
                <a:effectLst/>
                <a:latin typeface="Calibri" panose="020F0502020204030204" pitchFamily="34" charset="0"/>
                <a:ea typeface="Calibri" panose="020F0502020204030204" pitchFamily="34" charset="0"/>
                <a:cs typeface="Times New Roman" panose="02020603050405020304" pitchFamily="18" charset="0"/>
              </a:rPr>
              <a:t>renda </a:t>
            </a:r>
            <a:r>
              <a:rPr lang="pt-BR" sz="1600" dirty="0">
                <a:effectLst/>
                <a:latin typeface="Calibri" panose="020F0502020204030204" pitchFamily="34" charset="0"/>
                <a:ea typeface="Calibri" panose="020F0502020204030204" pitchFamily="34" charset="0"/>
                <a:cs typeface="Times New Roman" panose="02020603050405020304" pitchFamily="18" charset="0"/>
              </a:rPr>
              <a:t>com suas habilidades e conhecimentos - </a:t>
            </a:r>
            <a:r>
              <a:rPr lang="pt-BR" sz="1600" dirty="0">
                <a:solidFill>
                  <a:srgbClr val="404040"/>
                </a:solidFill>
                <a:effectLst/>
                <a:latin typeface="Helvetica" panose="020B0604020202020204" pitchFamily="34" charset="0"/>
                <a:ea typeface="Calibri" panose="020F0502020204030204" pitchFamily="34" charset="0"/>
                <a:cs typeface="Times New Roman" panose="02020603050405020304" pitchFamily="18" charset="0"/>
              </a:rPr>
              <a:t>Capacidade de perceber habilidades, agir, estudar, aprender e empreender para ter renda ativa, que depende de tempo e esforço pessoal envolvidos</a:t>
            </a:r>
            <a:r>
              <a:rPr lang="pt-BR" sz="1600" dirty="0">
                <a:effectLst/>
                <a:latin typeface="Calibri" panose="020F0502020204030204" pitchFamily="34" charset="0"/>
                <a:ea typeface="Calibri" panose="020F0502020204030204" pitchFamily="34" charset="0"/>
                <a:cs typeface="Times New Roman" panose="02020603050405020304" pitchFamily="18" charset="0"/>
              </a:rPr>
              <a:t>; </a:t>
            </a:r>
            <a:r>
              <a:rPr lang="pt-BR" sz="1600" b="1" dirty="0" smtClean="0">
                <a:effectLst/>
                <a:latin typeface="Calibri" panose="020F0502020204030204" pitchFamily="34" charset="0"/>
                <a:ea typeface="Calibri" panose="020F0502020204030204" pitchFamily="34" charset="0"/>
                <a:cs typeface="Times New Roman" panose="02020603050405020304" pitchFamily="18" charset="0"/>
              </a:rPr>
              <a:t>GASTA</a:t>
            </a:r>
            <a:r>
              <a:rPr lang="pt-BR" sz="1600" dirty="0" smtClean="0">
                <a:effectLst/>
                <a:latin typeface="Calibri" panose="020F0502020204030204" pitchFamily="34" charset="0"/>
                <a:ea typeface="Calibri" panose="020F0502020204030204" pitchFamily="34" charset="0"/>
                <a:cs typeface="Times New Roman" panose="02020603050405020304" pitchFamily="18" charset="0"/>
              </a:rPr>
              <a:t>R de </a:t>
            </a:r>
            <a:r>
              <a:rPr lang="pt-BR" sz="1600" dirty="0">
                <a:effectLst/>
                <a:latin typeface="Calibri" panose="020F0502020204030204" pitchFamily="34" charset="0"/>
                <a:ea typeface="Calibri" panose="020F0502020204030204" pitchFamily="34" charset="0"/>
                <a:cs typeface="Times New Roman" panose="02020603050405020304" pitchFamily="18" charset="0"/>
              </a:rPr>
              <a:t>forma estratégica, fazendo escolhas para suprir necessidades e atender aos desejos - </a:t>
            </a:r>
            <a:r>
              <a:rPr lang="pt-BR" sz="1600" dirty="0">
                <a:solidFill>
                  <a:srgbClr val="404040"/>
                </a:solidFill>
                <a:effectLst/>
                <a:latin typeface="Helvetica" panose="020B0604020202020204" pitchFamily="34" charset="0"/>
                <a:ea typeface="Calibri" panose="020F0502020204030204" pitchFamily="34" charset="0"/>
                <a:cs typeface="Times New Roman" panose="02020603050405020304" pitchFamily="18" charset="0"/>
              </a:rPr>
              <a:t> Aprender a direcionar o dinheiro para suprir necessidades e atender as necessidades e aos desejos atuais, no dia a dia, fazendo escolhas de consumo conscientes</a:t>
            </a:r>
            <a:r>
              <a:rPr lang="pt-BR" sz="16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Bef>
                <a:spcPts val="1500"/>
              </a:spcBef>
              <a:spcAft>
                <a:spcPts val="1500"/>
              </a:spcAft>
              <a:buFont typeface="Symbol" panose="05050102010706020507" pitchFamily="18" charset="2"/>
              <a:buChar char=""/>
            </a:pPr>
            <a:r>
              <a:rPr lang="pt-BR" sz="1600" b="1" dirty="0" smtClean="0">
                <a:effectLst/>
                <a:latin typeface="Calibri" panose="020F0502020204030204" pitchFamily="34" charset="0"/>
                <a:ea typeface="Calibri" panose="020F0502020204030204" pitchFamily="34" charset="0"/>
                <a:cs typeface="Times New Roman" panose="02020603050405020304" pitchFamily="18" charset="0"/>
              </a:rPr>
              <a:t>GUARDAR</a:t>
            </a:r>
            <a:r>
              <a:rPr lang="pt-BR" sz="1600" dirty="0" smtClean="0">
                <a:effectLst/>
                <a:latin typeface="Calibri" panose="020F0502020204030204" pitchFamily="34" charset="0"/>
                <a:ea typeface="Calibri" panose="020F0502020204030204" pitchFamily="34" charset="0"/>
                <a:cs typeface="Times New Roman" panose="02020603050405020304" pitchFamily="18" charset="0"/>
              </a:rPr>
              <a:t> </a:t>
            </a:r>
            <a:r>
              <a:rPr lang="pt-BR" sz="1600" dirty="0">
                <a:effectLst/>
                <a:latin typeface="Calibri" panose="020F0502020204030204" pitchFamily="34" charset="0"/>
                <a:ea typeface="Calibri" panose="020F0502020204030204" pitchFamily="34" charset="0"/>
                <a:cs typeface="Times New Roman" panose="02020603050405020304" pitchFamily="18" charset="0"/>
              </a:rPr>
              <a:t>para objetivos de médio e longo prazo - </a:t>
            </a:r>
            <a:r>
              <a:rPr lang="pt-BR" sz="1400" dirty="0">
                <a:solidFill>
                  <a:srgbClr val="404040"/>
                </a:solidFill>
                <a:effectLst/>
                <a:latin typeface="Helvetica" panose="020B0604020202020204" pitchFamily="34" charset="0"/>
                <a:ea typeface="Calibri" panose="020F0502020204030204" pitchFamily="34" charset="0"/>
                <a:cs typeface="Times New Roman" panose="02020603050405020304" pitchFamily="18" charset="0"/>
              </a:rPr>
              <a:t> Habilidade de não gastar todo o dinheiro do reservatório e ser capaz de identificar necessidades e desejos futuros, guardando dinheiro mensalmente para alcançar esses objetivos.</a:t>
            </a:r>
            <a:r>
              <a:rPr lang="pt-BR" sz="1400" dirty="0">
                <a:effectLst/>
                <a:latin typeface="Calibri" panose="020F0502020204030204" pitchFamily="34" charset="0"/>
                <a:ea typeface="Calibri" panose="020F0502020204030204" pitchFamily="34" charset="0"/>
                <a:cs typeface="Times New Roman" panose="02020603050405020304" pitchFamily="18" charset="0"/>
              </a:rPr>
              <a:t>;</a:t>
            </a:r>
            <a:r>
              <a:rPr lang="pt-BR" sz="1600" dirty="0">
                <a:effectLst/>
                <a:latin typeface="Calibri" panose="020F0502020204030204" pitchFamily="34" charset="0"/>
                <a:ea typeface="Calibri" panose="020F0502020204030204" pitchFamily="34" charset="0"/>
                <a:cs typeface="Times New Roman" panose="02020603050405020304" pitchFamily="18" charset="0"/>
              </a:rPr>
              <a:t> </a:t>
            </a:r>
            <a:r>
              <a:rPr lang="pt-BR" sz="1600" b="1" dirty="0" smtClean="0">
                <a:effectLst/>
                <a:latin typeface="Calibri" panose="020F0502020204030204" pitchFamily="34" charset="0"/>
                <a:ea typeface="Calibri" panose="020F0502020204030204" pitchFamily="34" charset="0"/>
                <a:cs typeface="Times New Roman" panose="02020603050405020304" pitchFamily="18" charset="0"/>
              </a:rPr>
              <a:t>GANHAR</a:t>
            </a:r>
            <a:r>
              <a:rPr lang="pt-BR" sz="1600" dirty="0" smtClean="0">
                <a:effectLst/>
                <a:latin typeface="Calibri" panose="020F0502020204030204" pitchFamily="34" charset="0"/>
                <a:ea typeface="Calibri" panose="020F0502020204030204" pitchFamily="34" charset="0"/>
                <a:cs typeface="Times New Roman" panose="02020603050405020304" pitchFamily="18" charset="0"/>
              </a:rPr>
              <a:t> </a:t>
            </a:r>
            <a:r>
              <a:rPr lang="pt-BR" sz="1600" dirty="0">
                <a:effectLst/>
                <a:latin typeface="Calibri" panose="020F0502020204030204" pitchFamily="34" charset="0"/>
                <a:ea typeface="Calibri" panose="020F0502020204030204" pitchFamily="34" charset="0"/>
                <a:cs typeface="Times New Roman" panose="02020603050405020304" pitchFamily="18" charset="0"/>
              </a:rPr>
              <a:t>dinheiro com investimentos - </a:t>
            </a:r>
            <a:r>
              <a:rPr lang="pt-BR" sz="1400" dirty="0">
                <a:solidFill>
                  <a:srgbClr val="404040"/>
                </a:solidFill>
                <a:effectLst/>
                <a:latin typeface="Helvetica" panose="020B0604020202020204" pitchFamily="34" charset="0"/>
                <a:ea typeface="Calibri" panose="020F0502020204030204" pitchFamily="34" charset="0"/>
                <a:cs typeface="Times New Roman" panose="02020603050405020304" pitchFamily="18" charset="0"/>
              </a:rPr>
              <a:t>Capacidade de colocar o dinheiro para trabalhar e gerar renda extra, renda passiva, que não depende mais de tempo e dedicação </a:t>
            </a:r>
            <a:r>
              <a:rPr lang="pt-BR" sz="1400" dirty="0" smtClean="0">
                <a:solidFill>
                  <a:srgbClr val="404040"/>
                </a:solidFill>
                <a:effectLst/>
                <a:latin typeface="Helvetica" panose="020B0604020202020204" pitchFamily="34" charset="0"/>
                <a:ea typeface="Calibri" panose="020F0502020204030204" pitchFamily="34" charset="0"/>
                <a:cs typeface="Times New Roman" panose="02020603050405020304" pitchFamily="18" charset="0"/>
              </a:rPr>
              <a:t>diária</a:t>
            </a:r>
            <a:r>
              <a:rPr lang="pt-BR" sz="1400" dirty="0" smtClean="0">
                <a:effectLst/>
                <a:latin typeface="Calibri" panose="020F0502020204030204" pitchFamily="34" charset="0"/>
                <a:ea typeface="Calibri" panose="020F0502020204030204" pitchFamily="34" charset="0"/>
                <a:cs typeface="Times New Roman" panose="02020603050405020304" pitchFamily="18" charset="0"/>
              </a:rPr>
              <a:t>; </a:t>
            </a:r>
            <a:r>
              <a:rPr lang="pt-BR" sz="1600" b="1" i="0" dirty="0" smtClean="0">
                <a:effectLst/>
                <a:latin typeface="Calibri" panose="020F0502020204030204" pitchFamily="34" charset="0"/>
                <a:ea typeface="Calibri" panose="020F0502020204030204" pitchFamily="34" charset="0"/>
                <a:cs typeface="Times New Roman" panose="02020603050405020304" pitchFamily="18" charset="0"/>
              </a:rPr>
              <a:t>GERIR</a:t>
            </a:r>
            <a:r>
              <a:rPr lang="pt-BR" sz="1600" dirty="0" smtClean="0">
                <a:effectLst/>
                <a:latin typeface="Calibri" panose="020F0502020204030204" pitchFamily="34" charset="0"/>
                <a:ea typeface="Calibri" panose="020F0502020204030204" pitchFamily="34" charset="0"/>
                <a:cs typeface="Times New Roman" panose="02020603050405020304" pitchFamily="18" charset="0"/>
              </a:rPr>
              <a:t> </a:t>
            </a:r>
            <a:r>
              <a:rPr lang="pt-BR" sz="1600" dirty="0">
                <a:effectLst/>
                <a:latin typeface="Calibri" panose="020F0502020204030204" pitchFamily="34" charset="0"/>
                <a:ea typeface="Calibri" panose="020F0502020204030204" pitchFamily="34" charset="0"/>
                <a:cs typeface="Times New Roman" panose="02020603050405020304" pitchFamily="18" charset="0"/>
              </a:rPr>
              <a:t>esse recurso para que possa ser usado de forma sustentável ao longo da vida - </a:t>
            </a:r>
            <a:r>
              <a:rPr lang="pt-BR" sz="1600" dirty="0">
                <a:solidFill>
                  <a:srgbClr val="404040"/>
                </a:solidFill>
                <a:effectLst/>
                <a:latin typeface="Helvetica" panose="020B0604020202020204" pitchFamily="34" charset="0"/>
                <a:ea typeface="Calibri" panose="020F0502020204030204" pitchFamily="34" charset="0"/>
                <a:cs typeface="Times New Roman" panose="02020603050405020304" pitchFamily="18" charset="0"/>
              </a:rPr>
              <a:t>Ser capaz de administrar, de forma consciente e harmônica os recursos financeiros para a construção, a efetivação e a manutenção da sustentabilidade financeira e;</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1500"/>
              </a:spcBef>
              <a:spcAft>
                <a:spcPts val="1500"/>
              </a:spcAft>
              <a:buFont typeface="Symbol" panose="05050102010706020507" pitchFamily="18" charset="2"/>
              <a:buChar char=""/>
            </a:pPr>
            <a:r>
              <a:rPr lang="pt-BR" sz="1600" b="1" dirty="0" smtClean="0">
                <a:solidFill>
                  <a:srgbClr val="404040"/>
                </a:solidFill>
                <a:effectLst/>
                <a:latin typeface="Helvetica" panose="020B0604020202020204" pitchFamily="34" charset="0"/>
                <a:ea typeface="Calibri" panose="020F0502020204030204" pitchFamily="34" charset="0"/>
                <a:cs typeface="Times New Roman" panose="02020603050405020304" pitchFamily="18" charset="0"/>
              </a:rPr>
              <a:t> GRATIDÃO </a:t>
            </a:r>
            <a:r>
              <a:rPr lang="pt-BR" sz="1600" dirty="0" smtClean="0">
                <a:solidFill>
                  <a:srgbClr val="404040"/>
                </a:solidFill>
                <a:effectLst/>
                <a:latin typeface="Helvetica" panose="020B0604020202020204" pitchFamily="34" charset="0"/>
                <a:ea typeface="Calibri" panose="020F0502020204030204" pitchFamily="34" charset="0"/>
                <a:cs typeface="Times New Roman" panose="02020603050405020304" pitchFamily="18" charset="0"/>
              </a:rPr>
              <a:t>– </a:t>
            </a:r>
            <a:r>
              <a:rPr lang="pt-BR" sz="1600" dirty="0">
                <a:solidFill>
                  <a:srgbClr val="404040"/>
                </a:solidFill>
                <a:effectLst/>
                <a:latin typeface="Helvetica" panose="020B0604020202020204" pitchFamily="34" charset="0"/>
                <a:ea typeface="Calibri" panose="020F0502020204030204" pitchFamily="34" charset="0"/>
                <a:cs typeface="Times New Roman" panose="02020603050405020304" pitchFamily="18" charset="0"/>
              </a:rPr>
              <a:t>Ser capaz de perceber, reconhecer e valorizar tudo o que se tem e tudo o que se é, independentemente da quantidade de dinheiro e do estilo de vida em questão.</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Tree>
    <p:extLst>
      <p:ext uri="{BB962C8B-B14F-4D97-AF65-F5344CB8AC3E}">
        <p14:creationId xmlns:p14="http://schemas.microsoft.com/office/powerpoint/2010/main" val="1628225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buNone/>
            </a:pPr>
            <a:endParaRPr lang="pt-BR" dirty="0"/>
          </a:p>
        </p:txBody>
      </p:sp>
    </p:spTree>
    <p:extLst>
      <p:ext uri="{BB962C8B-B14F-4D97-AF65-F5344CB8AC3E}">
        <p14:creationId xmlns:p14="http://schemas.microsoft.com/office/powerpoint/2010/main" val="3732732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Obs</a:t>
            </a:r>
            <a:r>
              <a:rPr lang="pt-BR"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 Ter</a:t>
            </a:r>
            <a:r>
              <a:rPr lang="pt-BR" sz="14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em mãos o anexo para orientar o preenchimento no encontro (</a:t>
            </a:r>
            <a:r>
              <a:rPr lang="pt-BR" sz="14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tb</a:t>
            </a:r>
            <a:r>
              <a:rPr lang="pt-BR" sz="14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será disponibilizado como convite à ação).</a:t>
            </a:r>
            <a:endParaRPr lang="pt-BR" sz="1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A roda da vida </a:t>
            </a:r>
            <a:r>
              <a:rPr lang="pt-BR" sz="1400" b="0" i="0" u="none" strike="noStrike" cap="none" dirty="0" smtClean="0">
                <a:solidFill>
                  <a:srgbClr val="000000"/>
                </a:solidFill>
                <a:effectLst/>
                <a:latin typeface="Arial"/>
                <a:ea typeface="Arial"/>
                <a:cs typeface="Arial"/>
                <a:sym typeface="Arial"/>
              </a:rPr>
              <a:t>é uma técnica de autoavaliação que visa avaliar o nível de satisfação pessoal e áreas a desenvolver em diversos aspectos considerados essenciais para encontrarmos o equilíbrio pessoal e a felicidade. Pode</a:t>
            </a:r>
            <a:r>
              <a:rPr lang="pt-BR" sz="1400" b="0" i="0" u="none" strike="noStrike" cap="none" baseline="0" dirty="0" smtClean="0">
                <a:solidFill>
                  <a:srgbClr val="000000"/>
                </a:solidFill>
                <a:effectLst/>
                <a:latin typeface="Arial"/>
                <a:ea typeface="Arial"/>
                <a:cs typeface="Arial"/>
                <a:sym typeface="Arial"/>
              </a:rPr>
              <a:t> ser aplicação periodicamente e previamente ao planejamento pessoal identificando aspectos a serem melhorados. Pense rápido e dê uma nota de 1 a 10 a cada item.</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1500"/>
              </a:spcBef>
              <a:spcAft>
                <a:spcPts val="1500"/>
              </a:spcAft>
              <a:buFont typeface="Symbol" panose="05050102010706020507" pitchFamily="18" charset="2"/>
              <a:buChar char=""/>
            </a:pP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Tree>
    <p:extLst>
      <p:ext uri="{BB962C8B-B14F-4D97-AF65-F5344CB8AC3E}">
        <p14:creationId xmlns:p14="http://schemas.microsoft.com/office/powerpoint/2010/main" val="142618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lvl="0" indent="0">
              <a:lnSpc>
                <a:spcPct val="107000"/>
              </a:lnSpc>
              <a:spcBef>
                <a:spcPts val="1500"/>
              </a:spcBef>
              <a:spcAft>
                <a:spcPts val="1500"/>
              </a:spcAft>
              <a:buFont typeface="Symbol" panose="05050102010706020507" pitchFamily="18" charset="2"/>
              <a:buNone/>
            </a:pPr>
            <a:r>
              <a:rPr lang="pt-BR" sz="1200" dirty="0" smtClean="0"/>
              <a:t>Agora anote atitudes que você ou alguém da sua família pode fazer para melhorar cada item:</a:t>
            </a:r>
            <a:br>
              <a:rPr lang="pt-BR" sz="1200" dirty="0" smtClean="0"/>
            </a:br>
            <a:r>
              <a:rPr lang="pt-BR" sz="1200" dirty="0" smtClean="0"/>
              <a:t>Você se sente bem na sua casa? Sua casa é</a:t>
            </a:r>
            <a:r>
              <a:rPr lang="pt-BR" sz="1200" baseline="0" dirty="0" smtClean="0"/>
              <a:t> alegre? Se sente amada/o pela sua família. O relacionamento com familiares e amigos podem ser melhorados de alguma forma</a:t>
            </a:r>
            <a:r>
              <a:rPr lang="pt-BR" sz="1400" baseline="0" dirty="0" smtClean="0"/>
              <a:t>? </a:t>
            </a:r>
            <a:r>
              <a:rPr lang="pt-BR"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Sua atitude dentro de casa, com sua família, precisa ser revista?</a:t>
            </a:r>
          </a:p>
          <a:p>
            <a:pPr marL="0" lvl="0" indent="0">
              <a:lnSpc>
                <a:spcPct val="107000"/>
              </a:lnSpc>
              <a:spcBef>
                <a:spcPts val="1500"/>
              </a:spcBef>
              <a:spcAft>
                <a:spcPts val="1500"/>
              </a:spcAft>
              <a:buFont typeface="Symbol" panose="05050102010706020507" pitchFamily="18" charset="2"/>
              <a:buNone/>
            </a:pPr>
            <a:r>
              <a:rPr lang="pt-BR"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Sua saúde está implorando por alguma mudança de hábito? Seu estudo/formação ou sua carreira será beneficiada por uma nova postura? Como está sua organização e gestão do tempo?</a:t>
            </a:r>
            <a:r>
              <a:rPr lang="pt-BR" sz="14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Como está sua participação nas tarefas domésticas? Tem dedicado tempo pra você, seus hobbies, diversão ?</a:t>
            </a:r>
            <a:endParaRPr lang="pt-BR" sz="1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pt-BR" sz="1400" dirty="0"/>
          </a:p>
        </p:txBody>
      </p:sp>
    </p:spTree>
    <p:extLst>
      <p:ext uri="{BB962C8B-B14F-4D97-AF65-F5344CB8AC3E}">
        <p14:creationId xmlns:p14="http://schemas.microsoft.com/office/powerpoint/2010/main" val="1520760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Aqui dicas práticas</a:t>
            </a:r>
            <a:r>
              <a:rPr lang="pt-BR" baseline="0" dirty="0" smtClean="0"/>
              <a:t> que ajudam na definição de metas em 3 aspectos: SER – FAZER - TER, vale a </a:t>
            </a:r>
            <a:r>
              <a:rPr lang="pt-BR" baseline="0" dirty="0" smtClean="0"/>
              <a:t>pena </a:t>
            </a:r>
            <a:r>
              <a:rPr lang="pt-BR" baseline="0" dirty="0" smtClean="0"/>
              <a:t>o </a:t>
            </a:r>
            <a:r>
              <a:rPr lang="pt-BR" baseline="0" dirty="0" smtClean="0"/>
              <a:t>exercício </a:t>
            </a:r>
          </a:p>
          <a:p>
            <a:r>
              <a:rPr lang="pt-BR" dirty="0" smtClean="0"/>
              <a:t>As metas deixam mais claro as atitudes e decisões que queremos/devemos tomar</a:t>
            </a:r>
            <a:endParaRPr lang="pt-BR" dirty="0"/>
          </a:p>
        </p:txBody>
      </p:sp>
    </p:spTree>
    <p:extLst>
      <p:ext uri="{BB962C8B-B14F-4D97-AF65-F5344CB8AC3E}">
        <p14:creationId xmlns:p14="http://schemas.microsoft.com/office/powerpoint/2010/main" val="1248913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3aa9ef042f_0_0: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3aa9ef042f_0_0: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7560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a:lnSpc>
                <a:spcPct val="107000"/>
              </a:lnSpc>
              <a:spcBef>
                <a:spcPts val="1500"/>
              </a:spcBef>
              <a:spcAft>
                <a:spcPts val="1500"/>
              </a:spcAft>
            </a:pPr>
            <a:r>
              <a:rPr lang="pt-BR"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O equilíbrio que observamos na roda da vida permite a Felicidade. Existem </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muitos benefícios em investir na construção da felicidade; um deles é a </a:t>
            </a:r>
            <a:r>
              <a:rPr lang="pt-BR" sz="1800" b="1" dirty="0">
                <a:effectLst/>
                <a:latin typeface="Times New Roman" panose="02020603050405020304" pitchFamily="18" charset="0"/>
                <a:ea typeface="Times New Roman" panose="02020603050405020304" pitchFamily="18" charset="0"/>
                <a:cs typeface="Times New Roman" panose="02020603050405020304" pitchFamily="18" charset="0"/>
              </a:rPr>
              <a:t>Saúde</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 Sabe-se hoje que a imunidade é altamente beneficiada por um estado </a:t>
            </a:r>
            <a:r>
              <a:rPr lang="pt-BR" sz="1800" b="1" dirty="0">
                <a:effectLst/>
                <a:latin typeface="Times New Roman" panose="02020603050405020304" pitchFamily="18" charset="0"/>
                <a:ea typeface="Times New Roman" panose="02020603050405020304" pitchFamily="18" charset="0"/>
                <a:cs typeface="Times New Roman" panose="02020603050405020304" pitchFamily="18" charset="0"/>
              </a:rPr>
              <a:t>de bem-estar</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 por uma vida feliz. Pessoas felizes adoecem menos e, quando adoentadas, se recuperam melhor e mais rapidamente.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500"/>
              </a:spcBef>
              <a:spcAft>
                <a:spcPts val="1500"/>
              </a:spcAft>
            </a:pP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Outro benefício é a o </a:t>
            </a:r>
            <a:r>
              <a:rPr lang="pt-BR" sz="1800" b="1" dirty="0">
                <a:effectLst/>
                <a:latin typeface="Times New Roman" panose="02020603050405020304" pitchFamily="18" charset="0"/>
                <a:ea typeface="Times New Roman" panose="02020603050405020304" pitchFamily="18" charset="0"/>
                <a:cs typeface="Times New Roman" panose="02020603050405020304" pitchFamily="18" charset="0"/>
              </a:rPr>
              <a:t>aprendiza</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do. Aprender algo nos traz felicidade, assim como não conseguimos aprender quando estamos alterados. Nosso cérebro dispara dopamina quando estamos felizes que conecta as sinapses com mais qualidade, portanto, aprendemos melhor quando estamos de bom humor</a:t>
            </a:r>
            <a:r>
              <a:rPr lang="pt-BR"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 Quando </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estamos num estado emocional onde as áreas cerebrais ligadas ao perigo, medo, aos problemas é difícil projetar a vida nem ver soluções, e por isso é tão difícil agir nesse estado.</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Tree>
    <p:extLst>
      <p:ext uri="{BB962C8B-B14F-4D97-AF65-F5344CB8AC3E}">
        <p14:creationId xmlns:p14="http://schemas.microsoft.com/office/powerpoint/2010/main" val="3674460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299566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74013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330026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Durante essa jornada fomos convidados a registrar palavras</a:t>
            </a:r>
            <a:r>
              <a:rPr lang="pt-BR" baseline="0" dirty="0" smtClean="0"/>
              <a:t> chaves. Vamos conferir como ficou nossa nuvem de palavras</a:t>
            </a:r>
          </a:p>
          <a:p>
            <a:r>
              <a:rPr lang="pt-BR" b="1" dirty="0" smtClean="0"/>
              <a:t>Criar a</a:t>
            </a:r>
            <a:r>
              <a:rPr lang="pt-BR" b="1" baseline="0" dirty="0" smtClean="0"/>
              <a:t> nuvem  antecipadamente </a:t>
            </a:r>
            <a:r>
              <a:rPr lang="pt-BR" baseline="0" dirty="0" smtClean="0"/>
              <a:t>(Mentimeter.com)</a:t>
            </a:r>
            <a:endParaRPr lang="pt-BR" dirty="0"/>
          </a:p>
        </p:txBody>
      </p:sp>
    </p:spTree>
    <p:extLst>
      <p:ext uri="{BB962C8B-B14F-4D97-AF65-F5344CB8AC3E}">
        <p14:creationId xmlns:p14="http://schemas.microsoft.com/office/powerpoint/2010/main" val="3345064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Atenção</a:t>
            </a:r>
            <a:r>
              <a:rPr lang="pt-BR" baseline="0" dirty="0" smtClean="0"/>
              <a:t> – link de avaliação para 2024</a:t>
            </a:r>
            <a:endParaRPr lang="pt-BR" dirty="0"/>
          </a:p>
        </p:txBody>
      </p:sp>
    </p:spTree>
    <p:extLst>
      <p:ext uri="{BB962C8B-B14F-4D97-AF65-F5344CB8AC3E}">
        <p14:creationId xmlns:p14="http://schemas.microsoft.com/office/powerpoint/2010/main" val="2092379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552347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fontAlgn="t">
              <a:buNone/>
            </a:pPr>
            <a:r>
              <a:rPr lang="pt-BR" sz="1100" b="0" i="0" u="none" strike="noStrike" cap="none" dirty="0" smtClean="0">
                <a:solidFill>
                  <a:srgbClr val="000000"/>
                </a:solidFill>
                <a:effectLst/>
                <a:latin typeface="Arial"/>
                <a:ea typeface="Arial"/>
                <a:cs typeface="Arial"/>
                <a:sym typeface="Arial"/>
              </a:rPr>
              <a:t>Relembrar</a:t>
            </a:r>
            <a:r>
              <a:rPr lang="pt-BR" sz="1100" b="0" i="0" u="none" strike="noStrike" cap="none" baseline="0" dirty="0" smtClean="0">
                <a:solidFill>
                  <a:srgbClr val="000000"/>
                </a:solidFill>
                <a:effectLst/>
                <a:latin typeface="Arial"/>
                <a:ea typeface="Arial"/>
                <a:cs typeface="Arial"/>
                <a:sym typeface="Arial"/>
              </a:rPr>
              <a:t> a caminhada até aqui. Quais foram as palavras que marcaram, os assuntos que mais contribuíram?</a:t>
            </a:r>
            <a:endParaRPr lang="pt-BR" sz="1100" b="0" i="0" u="none" strike="noStrike" cap="none" dirty="0">
              <a:solidFill>
                <a:srgbClr val="000000"/>
              </a:solidFill>
              <a:effectLst/>
              <a:latin typeface="Arial"/>
              <a:ea typeface="Arial"/>
              <a:cs typeface="Arial"/>
              <a:sym typeface="Arial"/>
            </a:endParaRPr>
          </a:p>
          <a:p>
            <a:pPr lvl="0"/>
            <a:r>
              <a:rPr lang="pt-BR" dirty="0" smtClean="0"/>
              <a:t>1-Pré-adolescência. Características físicas, motoras e cognitivas da fase adolescência </a:t>
            </a:r>
          </a:p>
          <a:p>
            <a:pPr lvl="0"/>
            <a:r>
              <a:rPr lang="pt-BR" dirty="0" smtClean="0"/>
              <a:t>2-Ansiedade, medo, preocupações, Ideação suicida. Drogas. Autonomia. Autoestima.  Comunicação não Violenta. </a:t>
            </a:r>
          </a:p>
          <a:p>
            <a:pPr lvl="0"/>
            <a:r>
              <a:rPr lang="pt-BR" dirty="0" smtClean="0"/>
              <a:t>3-Uso de telas. Socialização.  Sexualidade. Relacionamentos amorosos. Escola.  AMIGOS.</a:t>
            </a:r>
          </a:p>
          <a:p>
            <a:pPr lvl="0"/>
            <a:r>
              <a:rPr lang="pt-BR" dirty="0" smtClean="0"/>
              <a:t>4-Relacionamento</a:t>
            </a:r>
            <a:r>
              <a:rPr lang="pt-BR" baseline="0" dirty="0" smtClean="0"/>
              <a:t> respeitoso </a:t>
            </a:r>
            <a:r>
              <a:rPr lang="pt-BR" dirty="0" smtClean="0"/>
              <a:t>(valores, limites). Comunicação - Princípios da Disciplina Positiva. </a:t>
            </a:r>
          </a:p>
          <a:p>
            <a:r>
              <a:rPr lang="pt-BR" dirty="0" smtClean="0"/>
              <a:t>5-Projeto</a:t>
            </a:r>
            <a:r>
              <a:rPr lang="pt-BR" baseline="0" dirty="0" smtClean="0"/>
              <a:t> de vida</a:t>
            </a:r>
            <a:r>
              <a:rPr lang="pt-BR" dirty="0" smtClean="0"/>
              <a:t>. Uso do dinheiro.  Felicidade. </a:t>
            </a:r>
            <a:endParaRPr lang="pt-BR" dirty="0"/>
          </a:p>
        </p:txBody>
      </p:sp>
    </p:spTree>
    <p:extLst>
      <p:ext uri="{BB962C8B-B14F-4D97-AF65-F5344CB8AC3E}">
        <p14:creationId xmlns:p14="http://schemas.microsoft.com/office/powerpoint/2010/main" val="828805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Coordenador: solicite para os participantes</a:t>
            </a:r>
            <a:r>
              <a:rPr lang="pt-BR" baseline="0" dirty="0" smtClean="0"/>
              <a:t> terem em mãos papel e caneta</a:t>
            </a:r>
            <a:endParaRPr lang="pt-BR" dirty="0"/>
          </a:p>
        </p:txBody>
      </p:sp>
    </p:spTree>
    <p:extLst>
      <p:ext uri="{BB962C8B-B14F-4D97-AF65-F5344CB8AC3E}">
        <p14:creationId xmlns:p14="http://schemas.microsoft.com/office/powerpoint/2010/main" val="3103734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3aa9ef042f_0_0: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3aa9ef042f_0_0:notes"/>
          <p:cNvSpPr txBox="1">
            <a:spLocks noGrp="1"/>
          </p:cNvSpPr>
          <p:nvPr>
            <p:ph type="body" idx="1"/>
          </p:nvPr>
        </p:nvSpPr>
        <p:spPr>
          <a:xfrm>
            <a:off x="685800" y="4724956"/>
            <a:ext cx="5486400" cy="447627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80338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Queremos </a:t>
            </a:r>
            <a:r>
              <a:rPr lang="pt-BR" sz="1600" dirty="0">
                <a:effectLst/>
                <a:latin typeface="Times New Roman" panose="02020603050405020304" pitchFamily="18" charset="0"/>
                <a:ea typeface="Times New Roman" panose="02020603050405020304" pitchFamily="18" charset="0"/>
                <a:cs typeface="Times New Roman" panose="02020603050405020304" pitchFamily="18" charset="0"/>
              </a:rPr>
              <a:t>destacar a importância de ajudar os adolescentes a desenvolverem um projeto de vida sólido e bem estruturado que abarque as diferentes áreas da sua vida. Um projeto de vida é um conjunto de objetivos, sonhos e planos que um indivíduo estabelece para si mesmo, com base em seus valores, interesses e habilidades</a:t>
            </a:r>
            <a:r>
              <a:rPr lang="pt-B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 Muito</a:t>
            </a:r>
            <a:r>
              <a:rPr lang="pt-BR" sz="1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mais do que imaginamos somos espelho para nossos adolescentes. Assim é importante refletir sobre o que nos motiva a alcançar nossos objetivos? Temos objetivos/metas? Aceitamos nossos erros? sabemos que errar faz parte da caminhada, como lidamos com essas frustrações? Encontramos culpados? temos resiliência, agimos com violência? – Vamos refletir um pouco sobre nossos objetivos ...</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sz="1050" dirty="0"/>
          </a:p>
        </p:txBody>
      </p:sp>
    </p:spTree>
    <p:extLst>
      <p:ext uri="{BB962C8B-B14F-4D97-AF65-F5344CB8AC3E}">
        <p14:creationId xmlns:p14="http://schemas.microsoft.com/office/powerpoint/2010/main" val="3640945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3aa9ef04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3aa9ef04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smtClean="0"/>
              <a:t>Fazer um planejamento, priorizar objetivos, levar em conta os demais</a:t>
            </a:r>
            <a:r>
              <a:rPr lang="pt-BR" baseline="0" dirty="0" smtClean="0"/>
              <a:t> membros da família, fazer planos em conjunto, são aspectos importantes para desenvolver ferramentas e ajudar nossos adolescentes nesse processo de amadurecimento, busca de autonomia e realização. </a:t>
            </a:r>
            <a:endParaRPr dirty="0"/>
          </a:p>
        </p:txBody>
      </p:sp>
    </p:spTree>
    <p:extLst>
      <p:ext uri="{BB962C8B-B14F-4D97-AF65-F5344CB8AC3E}">
        <p14:creationId xmlns:p14="http://schemas.microsoft.com/office/powerpoint/2010/main" val="432081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342900" lvl="0" indent="-342900">
              <a:lnSpc>
                <a:spcPct val="107000"/>
              </a:lnSpc>
              <a:spcAft>
                <a:spcPts val="800"/>
              </a:spcAft>
              <a:buFont typeface="+mj-lt"/>
              <a:buAutoNum type="arabicPeriod"/>
              <a:tabLst>
                <a:tab pos="457200" algn="l"/>
              </a:tabLst>
            </a:pPr>
            <a:r>
              <a:rPr lang="pt-BR" sz="1600" kern="0" dirty="0" smtClean="0">
                <a:effectLst/>
                <a:latin typeface="Segoe UI" panose="020B0502040204020203" pitchFamily="34" charset="0"/>
                <a:ea typeface="Times New Roman" panose="02020603050405020304" pitchFamily="18" charset="0"/>
                <a:cs typeface="Times New Roman" panose="02020603050405020304" pitchFamily="18" charset="0"/>
              </a:rPr>
              <a:t>Vamos nos desafiar e</a:t>
            </a:r>
            <a:r>
              <a:rPr lang="pt-BR" sz="1600" kern="0" baseline="0" dirty="0" smtClean="0">
                <a:effectLst/>
                <a:latin typeface="Segoe UI" panose="020B0502040204020203" pitchFamily="34" charset="0"/>
                <a:ea typeface="Times New Roman" panose="02020603050405020304" pitchFamily="18" charset="0"/>
                <a:cs typeface="Times New Roman" panose="02020603050405020304" pitchFamily="18" charset="0"/>
              </a:rPr>
              <a:t> criar metas, se possível em conjunto com os adolescentes</a:t>
            </a:r>
            <a:r>
              <a:rPr lang="pt-BR" sz="1600" kern="0" dirty="0" smtClean="0">
                <a:effectLst/>
                <a:latin typeface="Segoe UI" panose="020B0502040204020203" pitchFamily="34" charset="0"/>
                <a:ea typeface="Times New Roman" panose="02020603050405020304" pitchFamily="18" charset="0"/>
                <a:cs typeface="Times New Roman" panose="02020603050405020304" pitchFamily="18" charset="0"/>
              </a:rPr>
              <a:t>(5 minutos- oriente a escrever): </a:t>
            </a:r>
            <a:r>
              <a:rPr lang="pt-BR" sz="1600" kern="0" dirty="0">
                <a:effectLst/>
                <a:latin typeface="Segoe UI" panose="020B0502040204020203" pitchFamily="34" charset="0"/>
                <a:ea typeface="Times New Roman" panose="02020603050405020304" pitchFamily="18" charset="0"/>
                <a:cs typeface="Times New Roman" panose="02020603050405020304" pitchFamily="18" charset="0"/>
              </a:rPr>
              <a:t>Apresente alguns exemplos de metas de diferentes prazos para ilustrar como elas podem ser formuladas. Por exemplo:</a:t>
            </a:r>
            <a:endParaRPr lang="pt-BR"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pt-BR" sz="1600" b="1" kern="0" dirty="0">
                <a:effectLst/>
                <a:latin typeface="Segoe UI" panose="020B0502040204020203" pitchFamily="34" charset="0"/>
                <a:ea typeface="Times New Roman" panose="02020603050405020304" pitchFamily="18" charset="0"/>
                <a:cs typeface="Times New Roman" panose="02020603050405020304" pitchFamily="18" charset="0"/>
              </a:rPr>
              <a:t>Curto prazo</a:t>
            </a:r>
            <a:r>
              <a:rPr lang="pt-BR" sz="1600" kern="0" dirty="0">
                <a:effectLst/>
                <a:latin typeface="Segoe UI" panose="020B0502040204020203" pitchFamily="34" charset="0"/>
                <a:ea typeface="Times New Roman" panose="02020603050405020304" pitchFamily="18" charset="0"/>
                <a:cs typeface="Times New Roman" panose="02020603050405020304" pitchFamily="18" charset="0"/>
              </a:rPr>
              <a:t>: </a:t>
            </a:r>
            <a:r>
              <a:rPr lang="pt-BR" sz="1600" kern="0" dirty="0" smtClean="0">
                <a:effectLst/>
                <a:latin typeface="Segoe UI" panose="020B0502040204020203" pitchFamily="34" charset="0"/>
                <a:ea typeface="Times New Roman" panose="02020603050405020304" pitchFamily="18" charset="0"/>
                <a:cs typeface="Times New Roman" panose="02020603050405020304" pitchFamily="18" charset="0"/>
              </a:rPr>
              <a:t>melhorar a comunicação com</a:t>
            </a:r>
            <a:r>
              <a:rPr lang="pt-BR" sz="1600" kern="0" baseline="0" dirty="0" smtClean="0">
                <a:effectLst/>
                <a:latin typeface="Segoe UI" panose="020B0502040204020203" pitchFamily="34" charset="0"/>
                <a:ea typeface="Times New Roman" panose="02020603050405020304" pitchFamily="18" charset="0"/>
                <a:cs typeface="Times New Roman" panose="02020603050405020304" pitchFamily="18" charset="0"/>
              </a:rPr>
              <a:t> o filho/a – visitar um amigo ou parente</a:t>
            </a:r>
            <a:endParaRPr lang="pt-BR" sz="1600" kern="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0" lvl="0" indent="0">
              <a:lnSpc>
                <a:spcPct val="107000"/>
              </a:lnSpc>
              <a:spcAft>
                <a:spcPts val="800"/>
              </a:spcAft>
              <a:buSzPts val="1000"/>
              <a:buFont typeface="Symbol" panose="05050102010706020507" pitchFamily="18" charset="2"/>
              <a:buNone/>
              <a:tabLst>
                <a:tab pos="457200" algn="l"/>
              </a:tabLst>
            </a:pPr>
            <a:r>
              <a:rPr lang="pt-BR" sz="1600" kern="0" dirty="0" smtClean="0">
                <a:effectLst/>
                <a:latin typeface="Segoe UI" panose="020B0502040204020203" pitchFamily="34" charset="0"/>
                <a:ea typeface="Times New Roman" panose="02020603050405020304" pitchFamily="18" charset="0"/>
                <a:cs typeface="Times New Roman" panose="02020603050405020304" pitchFamily="18" charset="0"/>
              </a:rPr>
              <a:t>- Para o adolescente: Melhorar </a:t>
            </a:r>
            <a:r>
              <a:rPr lang="pt-BR" sz="1600" kern="0" dirty="0">
                <a:effectLst/>
                <a:latin typeface="Segoe UI" panose="020B0502040204020203" pitchFamily="34" charset="0"/>
                <a:ea typeface="Times New Roman" panose="02020603050405020304" pitchFamily="18" charset="0"/>
                <a:cs typeface="Times New Roman" panose="02020603050405020304" pitchFamily="18" charset="0"/>
              </a:rPr>
              <a:t>a média nas provas do próximo bimestre</a:t>
            </a:r>
            <a:r>
              <a:rPr lang="pt-BR" sz="1600" kern="0" dirty="0" smtClean="0">
                <a:effectLst/>
                <a:latin typeface="Segoe UI" panose="020B0502040204020203" pitchFamily="34" charset="0"/>
                <a:ea typeface="Times New Roman" panose="02020603050405020304" pitchFamily="18" charset="0"/>
                <a:cs typeface="Times New Roman" panose="02020603050405020304" pitchFamily="18" charset="0"/>
              </a:rPr>
              <a:t>. Praticar um esporte</a:t>
            </a:r>
            <a:endParaRPr lang="pt-BR"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pt-BR" sz="1600" b="1" kern="0" dirty="0">
                <a:effectLst/>
                <a:latin typeface="Segoe UI" panose="020B0502040204020203" pitchFamily="34" charset="0"/>
                <a:ea typeface="Times New Roman" panose="02020603050405020304" pitchFamily="18" charset="0"/>
                <a:cs typeface="Times New Roman" panose="02020603050405020304" pitchFamily="18" charset="0"/>
              </a:rPr>
              <a:t>Médio praz</a:t>
            </a:r>
            <a:r>
              <a:rPr lang="pt-BR" sz="1600" kern="0" dirty="0">
                <a:effectLst/>
                <a:latin typeface="Segoe UI" panose="020B0502040204020203" pitchFamily="34" charset="0"/>
                <a:ea typeface="Times New Roman" panose="02020603050405020304" pitchFamily="18" charset="0"/>
                <a:cs typeface="Times New Roman" panose="02020603050405020304" pitchFamily="18" charset="0"/>
              </a:rPr>
              <a:t>o: </a:t>
            </a:r>
            <a:r>
              <a:rPr lang="pt-BR" sz="1600" kern="0" dirty="0" smtClean="0">
                <a:effectLst/>
                <a:latin typeface="Segoe UI" panose="020B0502040204020203" pitchFamily="34" charset="0"/>
                <a:ea typeface="Times New Roman" panose="02020603050405020304" pitchFamily="18" charset="0"/>
                <a:cs typeface="Times New Roman" panose="02020603050405020304" pitchFamily="18" charset="0"/>
              </a:rPr>
              <a:t>economizar</a:t>
            </a:r>
            <a:r>
              <a:rPr lang="pt-BR" sz="1600" kern="0" baseline="0" dirty="0" smtClean="0">
                <a:effectLst/>
                <a:latin typeface="Segoe UI" panose="020B0502040204020203" pitchFamily="34" charset="0"/>
                <a:ea typeface="Times New Roman" panose="02020603050405020304" pitchFamily="18" charset="0"/>
                <a:cs typeface="Times New Roman" panose="02020603050405020304" pitchFamily="18" charset="0"/>
              </a:rPr>
              <a:t> valor para entrada na casa própria</a:t>
            </a:r>
            <a:endParaRPr lang="pt-BR" sz="1600" kern="0" dirty="0" smtClean="0">
              <a:effectLst/>
              <a:latin typeface="Segoe UI" panose="020B0502040204020203" pitchFamily="34" charset="0"/>
              <a:ea typeface="Times New Roman" panose="02020603050405020304" pitchFamily="18" charset="0"/>
              <a:cs typeface="Times New Roman" panose="02020603050405020304" pitchFamily="18" charset="0"/>
            </a:endParaRPr>
          </a:p>
          <a:p>
            <a:pPr marL="0" lvl="0" indent="0">
              <a:lnSpc>
                <a:spcPct val="107000"/>
              </a:lnSpc>
              <a:spcAft>
                <a:spcPts val="800"/>
              </a:spcAft>
              <a:buSzPts val="1000"/>
              <a:buFont typeface="Symbol" panose="05050102010706020507" pitchFamily="18" charset="2"/>
              <a:buNone/>
              <a:tabLst>
                <a:tab pos="457200" algn="l"/>
              </a:tabLst>
            </a:pPr>
            <a:r>
              <a:rPr lang="pt-BR" sz="1600" kern="0" dirty="0" smtClean="0">
                <a:effectLst/>
                <a:latin typeface="Segoe UI" panose="020B0502040204020203" pitchFamily="34" charset="0"/>
                <a:ea typeface="Times New Roman" panose="02020603050405020304" pitchFamily="18" charset="0"/>
                <a:cs typeface="Times New Roman" panose="02020603050405020304" pitchFamily="18" charset="0"/>
              </a:rPr>
              <a:t>Para o adolescente: Ingressar </a:t>
            </a:r>
            <a:r>
              <a:rPr lang="pt-BR" sz="1600" kern="0" dirty="0">
                <a:effectLst/>
                <a:latin typeface="Segoe UI" panose="020B0502040204020203" pitchFamily="34" charset="0"/>
                <a:ea typeface="Times New Roman" panose="02020603050405020304" pitchFamily="18" charset="0"/>
                <a:cs typeface="Times New Roman" panose="02020603050405020304" pitchFamily="18" charset="0"/>
              </a:rPr>
              <a:t>em uma universidade ou faculdade no próximo ano.</a:t>
            </a:r>
            <a:endParaRPr lang="pt-BR"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pt-BR" sz="1600" b="1" kern="0" dirty="0">
                <a:effectLst/>
                <a:latin typeface="Segoe UI" panose="020B0502040204020203" pitchFamily="34" charset="0"/>
                <a:ea typeface="Times New Roman" panose="02020603050405020304" pitchFamily="18" charset="0"/>
                <a:cs typeface="Times New Roman" panose="02020603050405020304" pitchFamily="18" charset="0"/>
              </a:rPr>
              <a:t>Longo prazo</a:t>
            </a:r>
            <a:r>
              <a:rPr lang="pt-BR" sz="1600" kern="0" dirty="0">
                <a:effectLst/>
                <a:latin typeface="Segoe UI" panose="020B0502040204020203" pitchFamily="34" charset="0"/>
                <a:ea typeface="Times New Roman" panose="02020603050405020304" pitchFamily="18" charset="0"/>
                <a:cs typeface="Times New Roman" panose="02020603050405020304" pitchFamily="18" charset="0"/>
              </a:rPr>
              <a:t>: </a:t>
            </a:r>
            <a:r>
              <a:rPr lang="pt-BR" sz="1600" kern="0" dirty="0" smtClean="0">
                <a:effectLst/>
                <a:latin typeface="Segoe UI" panose="020B0502040204020203" pitchFamily="34" charset="0"/>
                <a:ea typeface="Times New Roman" panose="02020603050405020304" pitchFamily="18" charset="0"/>
                <a:cs typeface="Times New Roman" panose="02020603050405020304" pitchFamily="18" charset="0"/>
              </a:rPr>
              <a:t>quitar financiamento da casa em 10 anos</a:t>
            </a:r>
          </a:p>
          <a:p>
            <a:pPr marL="0" lvl="0" indent="0">
              <a:lnSpc>
                <a:spcPct val="107000"/>
              </a:lnSpc>
              <a:spcAft>
                <a:spcPts val="800"/>
              </a:spcAft>
              <a:buSzPts val="1000"/>
              <a:buFont typeface="Symbol" panose="05050102010706020507" pitchFamily="18" charset="2"/>
              <a:buNone/>
              <a:tabLst>
                <a:tab pos="457200" algn="l"/>
              </a:tabLst>
            </a:pPr>
            <a:r>
              <a:rPr lang="pt-BR" sz="1600" kern="0" dirty="0" smtClean="0">
                <a:effectLst/>
                <a:latin typeface="Segoe UI" panose="020B0502040204020203" pitchFamily="34" charset="0"/>
                <a:ea typeface="Times New Roman" panose="02020603050405020304" pitchFamily="18" charset="0"/>
                <a:cs typeface="Times New Roman" panose="02020603050405020304" pitchFamily="18" charset="0"/>
              </a:rPr>
              <a:t>Para adolescente: Estabelecer </a:t>
            </a:r>
            <a:r>
              <a:rPr lang="pt-BR" sz="1600" kern="0" dirty="0">
                <a:effectLst/>
                <a:latin typeface="Segoe UI" panose="020B0502040204020203" pitchFamily="34" charset="0"/>
                <a:ea typeface="Times New Roman" panose="02020603050405020304" pitchFamily="18" charset="0"/>
                <a:cs typeface="Times New Roman" panose="02020603050405020304" pitchFamily="18" charset="0"/>
              </a:rPr>
              <a:t>uma carreira de sucesso na área de interesse ou iniciar um negócio próprio</a:t>
            </a:r>
            <a:r>
              <a:rPr lang="pt-BR" sz="1600" kern="0" dirty="0" smtClean="0">
                <a:effectLst/>
                <a:latin typeface="Segoe UI" panose="020B0502040204020203" pitchFamily="34" charset="0"/>
                <a:ea typeface="Times New Roman" panose="02020603050405020304" pitchFamily="18" charset="0"/>
                <a:cs typeface="Times New Roman" panose="02020603050405020304" pitchFamily="18" charset="0"/>
              </a:rPr>
              <a:t>. – comprar o 1º carro</a:t>
            </a:r>
          </a:p>
          <a:p>
            <a:pPr marL="0" lvl="0" indent="0">
              <a:lnSpc>
                <a:spcPct val="107000"/>
              </a:lnSpc>
              <a:spcAft>
                <a:spcPts val="800"/>
              </a:spcAft>
              <a:buSzPts val="1000"/>
              <a:buFont typeface="Symbol" panose="05050102010706020507" pitchFamily="18" charset="2"/>
              <a:buNone/>
              <a:tabLst>
                <a:tab pos="457200" algn="l"/>
              </a:tabLst>
            </a:pPr>
            <a:r>
              <a:rPr lang="pt-BR" sz="1600" kern="0" dirty="0" smtClean="0">
                <a:effectLst/>
                <a:latin typeface="Segoe UI" panose="020B0502040204020203" pitchFamily="34" charset="0"/>
                <a:ea typeface="Calibri" panose="020F0502020204030204" pitchFamily="34" charset="0"/>
                <a:cs typeface="Times New Roman" panose="02020603050405020304" pitchFamily="18" charset="0"/>
              </a:rPr>
              <a:t>O</a:t>
            </a:r>
            <a:r>
              <a:rPr lang="pt-BR" sz="1600" kern="0" baseline="0" dirty="0" smtClean="0">
                <a:effectLst/>
                <a:latin typeface="Segoe UI" panose="020B0502040204020203" pitchFamily="34" charset="0"/>
                <a:ea typeface="Calibri" panose="020F0502020204030204" pitchFamily="34" charset="0"/>
                <a:cs typeface="Times New Roman" panose="02020603050405020304" pitchFamily="18" charset="0"/>
              </a:rPr>
              <a:t> hábito de criar metas desenvolve habilidades de planejamento, foco e resiliência entre outras. Ao criarmos metas estamos inspirando e ensinando os adolescentes a se desenvolverem de forma honesta e integrada a realidade tornando-os capazes de empreenderem com ética, </a:t>
            </a:r>
            <a:r>
              <a:rPr lang="pt-BR" sz="1600" kern="0" baseline="0" dirty="0" err="1" smtClean="0">
                <a:effectLst/>
                <a:latin typeface="Segoe UI" panose="020B0502040204020203" pitchFamily="34" charset="0"/>
                <a:ea typeface="Calibri" panose="020F0502020204030204" pitchFamily="34" charset="0"/>
                <a:cs typeface="Times New Roman" panose="02020603050405020304" pitchFamily="18" charset="0"/>
              </a:rPr>
              <a:t>proatividade</a:t>
            </a:r>
            <a:r>
              <a:rPr lang="pt-BR" sz="1600" kern="0" baseline="0" dirty="0" smtClean="0">
                <a:effectLst/>
                <a:latin typeface="Segoe UI" panose="020B0502040204020203" pitchFamily="34" charset="0"/>
                <a:ea typeface="Calibri" panose="020F0502020204030204" pitchFamily="34" charset="0"/>
                <a:cs typeface="Times New Roman" panose="02020603050405020304" pitchFamily="18" charset="0"/>
              </a:rPr>
              <a:t> e inteligência social. </a:t>
            </a:r>
            <a:endParaRPr lang="pt-BR" sz="1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sz="1600" dirty="0"/>
          </a:p>
        </p:txBody>
      </p:sp>
    </p:spTree>
    <p:extLst>
      <p:ext uri="{BB962C8B-B14F-4D97-AF65-F5344CB8AC3E}">
        <p14:creationId xmlns:p14="http://schemas.microsoft.com/office/powerpoint/2010/main" val="3517311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600" b="1" dirty="0" smtClean="0">
                <a:effectLst/>
                <a:latin typeface="Times New Roman" panose="02020603050405020304" pitchFamily="18" charset="0"/>
                <a:ea typeface="Times New Roman" panose="02020603050405020304" pitchFamily="18" charset="0"/>
                <a:cs typeface="Times New Roman" panose="02020603050405020304" pitchFamily="18" charset="0"/>
              </a:rPr>
              <a:t>Não basta criar metas, precisamos jogar luz sobre</a:t>
            </a:r>
            <a:r>
              <a:rPr lang="pt-BR" sz="16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os sonhos, apoiar boas atitudes para alcançar os objetivos:</a:t>
            </a:r>
            <a:endParaRPr lang="pt-BR" sz="16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600" b="1" dirty="0" smtClean="0">
                <a:effectLst/>
                <a:latin typeface="Times New Roman" panose="02020603050405020304" pitchFamily="18" charset="0"/>
                <a:ea typeface="Times New Roman" panose="02020603050405020304" pitchFamily="18" charset="0"/>
                <a:cs typeface="Times New Roman" panose="02020603050405020304" pitchFamily="18" charset="0"/>
              </a:rPr>
              <a:t>Rotina e disciplina</a:t>
            </a:r>
            <a:r>
              <a:rPr lang="pt-BR" sz="16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1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são essenciais para atingir os objetivos. </a:t>
            </a:r>
            <a:r>
              <a:rPr lang="pt-B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Para </a:t>
            </a:r>
            <a:r>
              <a:rPr lang="pt-BR" sz="1600" dirty="0">
                <a:effectLst/>
                <a:latin typeface="Times New Roman" panose="02020603050405020304" pitchFamily="18" charset="0"/>
                <a:ea typeface="Times New Roman" panose="02020603050405020304" pitchFamily="18" charset="0"/>
                <a:cs typeface="Times New Roman" panose="02020603050405020304" pitchFamily="18" charset="0"/>
              </a:rPr>
              <a:t>os adolescentes, um projeto de vida pode ser especialmente importante, pois essa é uma fase da vida em que muitas mudanças ocorrem e decisões importantes são tomadas. Ao ajudar um adolescente a desenvolver um projeto de vida, estamos ajudando-o a definir sua identidade, a ter clareza sobre seus objetivos e a tomar decisões mais conscientes e informadas</a:t>
            </a:r>
            <a:r>
              <a:rPr lang="pt-B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 Assim o </a:t>
            </a:r>
            <a:r>
              <a:rPr lang="pt-BR" sz="1600" b="1" dirty="0" smtClean="0">
                <a:effectLst/>
                <a:latin typeface="Times New Roman" panose="02020603050405020304" pitchFamily="18" charset="0"/>
                <a:ea typeface="Times New Roman" panose="02020603050405020304" pitchFamily="18" charset="0"/>
                <a:cs typeface="Times New Roman" panose="02020603050405020304" pitchFamily="18" charset="0"/>
              </a:rPr>
              <a:t>exemplo</a:t>
            </a:r>
            <a:r>
              <a:rPr lang="pt-B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 é o melhor caminho para</a:t>
            </a:r>
            <a:r>
              <a:rPr lang="pt-BR" sz="1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esse processo</a:t>
            </a:r>
            <a:r>
              <a:rPr lang="pt-BR"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t-B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1 – </a:t>
            </a:r>
            <a:r>
              <a:rPr lang="pt-BR" sz="1600" b="1" dirty="0" smtClean="0">
                <a:effectLst/>
                <a:latin typeface="Times New Roman" panose="02020603050405020304" pitchFamily="18" charset="0"/>
                <a:ea typeface="Calibri" panose="020F0502020204030204" pitchFamily="34" charset="0"/>
                <a:cs typeface="Times New Roman" panose="02020603050405020304" pitchFamily="18" charset="0"/>
              </a:rPr>
              <a:t>Organize</a:t>
            </a:r>
            <a:r>
              <a:rPr lang="pt-BR" sz="1600" dirty="0" smtClean="0">
                <a:effectLst/>
                <a:latin typeface="Times New Roman" panose="02020603050405020304" pitchFamily="18" charset="0"/>
                <a:ea typeface="Calibri" panose="020F0502020204030204" pitchFamily="34" charset="0"/>
                <a:cs typeface="Times New Roman" panose="02020603050405020304" pitchFamily="18" charset="0"/>
              </a:rPr>
              <a:t> seu dia... </a:t>
            </a: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Acorde no horário necessário, organize seu quarto, seu material, suas atividades domésticas </a:t>
            </a:r>
            <a:r>
              <a:rPr lang="pt-BR" sz="1600" dirty="0" smtClean="0">
                <a:effectLst/>
                <a:latin typeface="Times New Roman" panose="02020603050405020304" pitchFamily="18" charset="0"/>
                <a:ea typeface="Calibri" panose="020F0502020204030204" pitchFamily="34" charset="0"/>
                <a:cs typeface="Times New Roman" panose="02020603050405020304" pitchFamily="18" charset="0"/>
              </a:rPr>
              <a:t>(e escolares)</a:t>
            </a:r>
            <a:r>
              <a:rPr lang="pt-BR" sz="1600" baseline="0" dirty="0" smtClean="0">
                <a:effectLst/>
                <a:latin typeface="Times New Roman" panose="02020603050405020304" pitchFamily="18" charset="0"/>
                <a:ea typeface="Calibri" panose="020F0502020204030204" pitchFamily="34" charset="0"/>
                <a:cs typeface="Times New Roman" panose="02020603050405020304" pitchFamily="18" charset="0"/>
              </a:rPr>
              <a:t> e seu local de trabalho</a:t>
            </a:r>
            <a:endParaRPr lang="pt-BR"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2- </a:t>
            </a:r>
            <a:r>
              <a:rPr lang="pt-BR" sz="1600" dirty="0" smtClean="0">
                <a:effectLst/>
                <a:latin typeface="Times New Roman" panose="02020603050405020304" pitchFamily="18" charset="0"/>
                <a:ea typeface="Calibri" panose="020F0502020204030204" pitchFamily="34" charset="0"/>
                <a:cs typeface="Times New Roman" panose="02020603050405020304" pitchFamily="18" charset="0"/>
              </a:rPr>
              <a:t>Desenvolva a </a:t>
            </a:r>
            <a:r>
              <a:rPr lang="pt-BR" sz="1600" b="1" dirty="0" smtClean="0">
                <a:effectLst/>
                <a:latin typeface="Times New Roman" panose="02020603050405020304" pitchFamily="18" charset="0"/>
                <a:ea typeface="Calibri" panose="020F0502020204030204" pitchFamily="34" charset="0"/>
                <a:cs typeface="Times New Roman" panose="02020603050405020304" pitchFamily="18" charset="0"/>
              </a:rPr>
              <a:t>Inteligência </a:t>
            </a:r>
            <a:r>
              <a:rPr lang="pt-BR" sz="1600" b="1" dirty="0">
                <a:effectLst/>
                <a:latin typeface="Times New Roman" panose="02020603050405020304" pitchFamily="18" charset="0"/>
                <a:ea typeface="Calibri" panose="020F0502020204030204" pitchFamily="34" charset="0"/>
                <a:cs typeface="Times New Roman" panose="02020603050405020304" pitchFamily="18" charset="0"/>
              </a:rPr>
              <a:t>Emocional</a:t>
            </a:r>
            <a:r>
              <a:rPr lang="pt-B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1600" dirty="0">
                <a:solidFill>
                  <a:srgbClr val="374151"/>
                </a:solidFill>
                <a:effectLst/>
                <a:latin typeface="Segoe UI" panose="020B0502040204020203" pitchFamily="34" charset="0"/>
                <a:ea typeface="Times New Roman" panose="02020603050405020304" pitchFamily="18" charset="0"/>
              </a:rPr>
              <a:t>Autoconsciência: Comece cultivando a autoconsciência. Isso envolve a capacidade de reconhecer e compreender suas próprias emoções. Esteja atento aos seus sentimentos, pensamentos e reações. Faça uma pausa regularmente para refletir sobre como você se sente e o que está acontecendo internamente. -Pratique a autorregulação emocional, buscando estratégias que o ajudem a acalmar-se quando estiver estressado, como a respiração profunda, a meditação ou o exercício físico. Desenvolva a habilidade de expressar suas emoções de maneira construtiva, evitando explosões emocionais ou reprimir constantemente seus sentimentos.- Cultive a empatia ao ouvir atentamente as pessoas, mostrando interesse genuíno por suas histórias e perspectivas. Procure entender as diferentes realidades e experiências das pessoas ao seu redor, o que ajudará a fortalecer seus relacionamentos e a construir conexões significativas.</a:t>
            </a:r>
            <a:r>
              <a:rPr lang="pt-BR" sz="1600" dirty="0">
                <a:effectLst/>
                <a:latin typeface="Times New Roman" panose="02020603050405020304" pitchFamily="18" charset="0"/>
                <a:ea typeface="Times New Roman" panose="02020603050405020304" pitchFamily="18" charset="0"/>
              </a:rPr>
              <a:t>- Aprenda a expressar-se de maneira clara, honesta e respeitosa. - Aprenda a lidar com conflitos de maneira calma e objetiva, buscando soluções que sejam mutuamente benéficas. Pratique a negociação e o compromisso, esteja disposto a ouvir diferentes perspectivas e busque resolver os conflitos com respeito e empatia. - Tenha paciência consigo mesmo e celebre suas conquistas ao longo do caminho. A prática consistente dessas habilidades irá fortalecer sua inteligência emocional e beneficiar diversos aspectos da sua vida. Esteja aberto(a) a aprender e crescer emocionalmente, pois isso abrirá portas para um futuro promissor e relacionamentos significativos.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600" dirty="0">
                <a:effectLst/>
                <a:latin typeface="Times New Roman" panose="02020603050405020304" pitchFamily="18" charset="0"/>
                <a:ea typeface="Times New Roman" panose="02020603050405020304" pitchFamily="18" charset="0"/>
              </a:rPr>
              <a:t>3 – </a:t>
            </a:r>
            <a:r>
              <a:rPr lang="pt-BR" sz="1600" b="1" dirty="0" smtClean="0">
                <a:effectLst/>
                <a:latin typeface="Times New Roman" panose="02020603050405020304" pitchFamily="18" charset="0"/>
                <a:ea typeface="Times New Roman" panose="02020603050405020304" pitchFamily="18" charset="0"/>
              </a:rPr>
              <a:t>priorize o mais importante </a:t>
            </a:r>
            <a:r>
              <a:rPr lang="pt-BR" sz="1600" dirty="0" smtClean="0">
                <a:effectLst/>
                <a:latin typeface="Times New Roman" panose="02020603050405020304" pitchFamily="18" charset="0"/>
                <a:ea typeface="Times New Roman" panose="02020603050405020304" pitchFamily="18" charset="0"/>
              </a:rPr>
              <a:t>: </a:t>
            </a:r>
            <a:r>
              <a:rPr lang="pt-BR" sz="1600" dirty="0">
                <a:effectLst/>
                <a:latin typeface="Times New Roman" panose="02020603050405020304" pitchFamily="18" charset="0"/>
                <a:ea typeface="Times New Roman" panose="02020603050405020304" pitchFamily="18" charset="0"/>
              </a:rPr>
              <a:t>para seu projeto de vida ... Estudar, guardar </a:t>
            </a:r>
            <a:r>
              <a:rPr lang="pt-BR" sz="1600" dirty="0" smtClean="0">
                <a:effectLst/>
                <a:latin typeface="Times New Roman" panose="02020603050405020304" pitchFamily="18" charset="0"/>
                <a:ea typeface="Times New Roman" panose="02020603050405020304" pitchFamily="18" charset="0"/>
              </a:rPr>
              <a:t>dinheiro, qualificação</a:t>
            </a:r>
            <a:r>
              <a:rPr lang="pt-BR" sz="1600" baseline="0" dirty="0" smtClean="0">
                <a:effectLst/>
                <a:latin typeface="Times New Roman" panose="02020603050405020304" pitchFamily="18" charset="0"/>
                <a:ea typeface="Times New Roman" panose="02020603050405020304" pitchFamily="18" charset="0"/>
              </a:rPr>
              <a:t> profissional, tempo para a família,</a:t>
            </a:r>
            <a:r>
              <a:rPr lang="pt-BR" sz="1600" dirty="0" smtClean="0">
                <a:effectLst/>
                <a:latin typeface="Times New Roman" panose="02020603050405020304" pitchFamily="18" charset="0"/>
                <a:ea typeface="Times New Roman" panose="02020603050405020304" pitchFamily="18" charset="0"/>
              </a:rPr>
              <a:t> ... Todos devem contribuir </a:t>
            </a:r>
            <a:r>
              <a:rPr lang="pt-BR" sz="1600" dirty="0">
                <a:effectLst/>
                <a:latin typeface="Times New Roman" panose="02020603050405020304" pitchFamily="18" charset="0"/>
                <a:ea typeface="Times New Roman" panose="02020603050405020304" pitchFamily="18" charset="0"/>
              </a:rPr>
              <a:t>com a família em serviços e recursos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600" dirty="0">
                <a:effectLst/>
                <a:latin typeface="Times New Roman" panose="02020603050405020304" pitchFamily="18" charset="0"/>
                <a:ea typeface="Times New Roman" panose="02020603050405020304" pitchFamily="18" charset="0"/>
              </a:rPr>
              <a:t>4- </a:t>
            </a:r>
            <a:r>
              <a:rPr lang="pt-BR" sz="1600" b="1" dirty="0" smtClean="0">
                <a:effectLst/>
                <a:latin typeface="Times New Roman" panose="02020603050405020304" pitchFamily="18" charset="0"/>
                <a:ea typeface="Times New Roman" panose="02020603050405020304" pitchFamily="18" charset="0"/>
              </a:rPr>
              <a:t>tenha propósitos</a:t>
            </a:r>
            <a:r>
              <a:rPr lang="pt-BR" sz="1600" dirty="0" smtClean="0">
                <a:effectLst/>
                <a:latin typeface="Times New Roman" panose="02020603050405020304" pitchFamily="18" charset="0"/>
                <a:ea typeface="Times New Roman" panose="02020603050405020304" pitchFamily="18" charset="0"/>
              </a:rPr>
              <a:t>: </a:t>
            </a:r>
            <a:r>
              <a:rPr lang="pt-BR" sz="1600" dirty="0">
                <a:effectLst/>
                <a:latin typeface="Times New Roman" panose="02020603050405020304" pitchFamily="18" charset="0"/>
                <a:ea typeface="Times New Roman" panose="02020603050405020304" pitchFamily="18" charset="0"/>
              </a:rPr>
              <a:t>escolhas que exigem esforço consciente de um bem melhor </a:t>
            </a:r>
            <a:r>
              <a:rPr lang="pt-BR" sz="1600" dirty="0" smtClean="0">
                <a:effectLst/>
                <a:latin typeface="Times New Roman" panose="02020603050405020304" pitchFamily="18" charset="0"/>
                <a:ea typeface="Times New Roman" panose="02020603050405020304" pitchFamily="18" charset="0"/>
              </a:rPr>
              <a:t>... Atenção</a:t>
            </a:r>
            <a:r>
              <a:rPr lang="pt-BR" sz="1600" baseline="0" dirty="0" smtClean="0">
                <a:effectLst/>
                <a:latin typeface="Times New Roman" panose="02020603050405020304" pitchFamily="18" charset="0"/>
                <a:ea typeface="Times New Roman" panose="02020603050405020304" pitchFamily="18" charset="0"/>
              </a:rPr>
              <a:t> e presença na família, </a:t>
            </a:r>
            <a:r>
              <a:rPr lang="pt-BR" sz="1600" dirty="0" smtClean="0">
                <a:effectLst/>
                <a:latin typeface="Times New Roman" panose="02020603050405020304" pitchFamily="18" charset="0"/>
                <a:ea typeface="Times New Roman" panose="02020603050405020304" pitchFamily="18" charset="0"/>
              </a:rPr>
              <a:t> </a:t>
            </a:r>
            <a:r>
              <a:rPr lang="pt-BR" sz="1600" dirty="0">
                <a:effectLst/>
                <a:latin typeface="Times New Roman" panose="02020603050405020304" pitchFamily="18" charset="0"/>
                <a:ea typeface="Times New Roman" panose="02020603050405020304" pitchFamily="18" charset="0"/>
              </a:rPr>
              <a:t>Estudar pensando no futuro, atividade </a:t>
            </a:r>
            <a:r>
              <a:rPr lang="pt-BR" sz="1600" dirty="0" smtClean="0">
                <a:effectLst/>
                <a:latin typeface="Times New Roman" panose="02020603050405020304" pitchFamily="18" charset="0"/>
                <a:ea typeface="Times New Roman" panose="02020603050405020304" pitchFamily="18" charset="0"/>
              </a:rPr>
              <a:t>física </a:t>
            </a:r>
            <a:r>
              <a:rPr lang="pt-BR" sz="1600" dirty="0">
                <a:effectLst/>
                <a:latin typeface="Times New Roman" panose="02020603050405020304" pitchFamily="18" charset="0"/>
                <a:ea typeface="Times New Roman" panose="02020603050405020304" pitchFamily="18" charset="0"/>
              </a:rPr>
              <a:t>pensando na saúde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600" dirty="0">
                <a:effectLst/>
                <a:latin typeface="Times New Roman" panose="02020603050405020304" pitchFamily="18" charset="0"/>
                <a:ea typeface="Times New Roman" panose="02020603050405020304" pitchFamily="18" charset="0"/>
              </a:rPr>
              <a:t>5- </a:t>
            </a:r>
            <a:r>
              <a:rPr lang="pt-BR" sz="1600" b="1" dirty="0">
                <a:effectLst/>
                <a:latin typeface="Times New Roman" panose="02020603050405020304" pitchFamily="18" charset="0"/>
                <a:ea typeface="Times New Roman" panose="02020603050405020304" pitchFamily="18" charset="0"/>
              </a:rPr>
              <a:t>comemore </a:t>
            </a:r>
            <a:r>
              <a:rPr lang="pt-BR" sz="1600" dirty="0">
                <a:effectLst/>
                <a:latin typeface="Times New Roman" panose="02020603050405020304" pitchFamily="18" charset="0"/>
                <a:ea typeface="Times New Roman" panose="02020603050405020304" pitchFamily="18" charset="0"/>
              </a:rPr>
              <a:t>... Um jantar especial... Um passeio</a:t>
            </a:r>
            <a:r>
              <a:rPr lang="pt-BR" sz="1600" dirty="0" smtClean="0">
                <a:effectLst/>
                <a:latin typeface="Times New Roman" panose="02020603050405020304" pitchFamily="18" charset="0"/>
                <a:ea typeface="Times New Roman" panose="02020603050405020304" pitchFamily="18" charset="0"/>
              </a:rPr>
              <a:t>... Bom</a:t>
            </a:r>
            <a:r>
              <a:rPr lang="pt-BR" sz="1600" baseline="0" dirty="0" smtClean="0">
                <a:effectLst/>
                <a:latin typeface="Times New Roman" panose="02020603050405020304" pitchFamily="18" charset="0"/>
                <a:ea typeface="Times New Roman" panose="02020603050405020304" pitchFamily="18" charset="0"/>
              </a:rPr>
              <a:t> humor ... Reúna amigos ... celebre</a:t>
            </a:r>
            <a:endParaRPr lang="pt-BR" sz="1600" dirty="0">
              <a:effectLst/>
              <a:latin typeface="Times New Roman" panose="02020603050405020304" pitchFamily="18" charset="0"/>
              <a:ea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endParaRPr lang="pt-BR" dirty="0"/>
          </a:p>
        </p:txBody>
      </p:sp>
    </p:spTree>
    <p:extLst>
      <p:ext uri="{BB962C8B-B14F-4D97-AF65-F5344CB8AC3E}">
        <p14:creationId xmlns:p14="http://schemas.microsoft.com/office/powerpoint/2010/main" val="1403327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Pr>
        <a:solidFill>
          <a:schemeClr val="tx1"/>
        </a:solidFill>
        <a:effectLst/>
      </p:bgPr>
    </p:bg>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2FE4BB65-3CB6-F2BD-8B1A-5337B99757F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Título 2">
            <a:extLst>
              <a:ext uri="{FF2B5EF4-FFF2-40B4-BE49-F238E27FC236}">
                <a16:creationId xmlns:a16="http://schemas.microsoft.com/office/drawing/2014/main" id="{B7E38F02-E4D3-1846-E387-B380F206F3BE}"/>
              </a:ext>
            </a:extLst>
          </p:cNvPr>
          <p:cNvSpPr>
            <a:spLocks noGrp="1"/>
          </p:cNvSpPr>
          <p:nvPr>
            <p:ph type="title" hasCustomPrompt="1"/>
          </p:nvPr>
        </p:nvSpPr>
        <p:spPr>
          <a:xfrm>
            <a:off x="1149724" y="1736975"/>
            <a:ext cx="6649570" cy="1138932"/>
          </a:xfrm>
        </p:spPr>
        <p:txBody>
          <a:bodyPr>
            <a:noAutofit/>
          </a:bodyPr>
          <a:lstStyle>
            <a:lvl1pPr algn="ctr">
              <a:defRPr sz="3200">
                <a:solidFill>
                  <a:schemeClr val="bg1"/>
                </a:solidFill>
                <a:latin typeface="Syncopate bold" panose="02060507000000020003" pitchFamily="18" charset="0"/>
              </a:defRPr>
            </a:lvl1pPr>
          </a:lstStyle>
          <a:p>
            <a:r>
              <a:rPr lang="pt-BR" dirty="0"/>
              <a:t>CLIQUE PARA EDITAR O TÍTULO MESTRE</a:t>
            </a:r>
          </a:p>
        </p:txBody>
      </p:sp>
      <p:pic>
        <p:nvPicPr>
          <p:cNvPr id="4" name="Imagem 3">
            <a:extLst>
              <a:ext uri="{FF2B5EF4-FFF2-40B4-BE49-F238E27FC236}">
                <a16:creationId xmlns:a16="http://schemas.microsoft.com/office/drawing/2014/main" id="{E001F7D1-2F43-15F1-F0B5-3711213CD446}"/>
              </a:ext>
            </a:extLst>
          </p:cNvPr>
          <p:cNvPicPr>
            <a:picLocks noChangeAspect="1"/>
          </p:cNvPicPr>
          <p:nvPr userDrawn="1"/>
        </p:nvPicPr>
        <p:blipFill>
          <a:blip r:embed="rId3"/>
          <a:stretch>
            <a:fillRect/>
          </a:stretch>
        </p:blipFill>
        <p:spPr>
          <a:xfrm>
            <a:off x="5023463" y="4148159"/>
            <a:ext cx="1493527" cy="25935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a:off x="0" y="3427729"/>
            <a:ext cx="1185057" cy="1715770"/>
          </a:xfrm>
          <a:prstGeom prst="rect">
            <a:avLst/>
          </a:prstGeom>
        </p:spPr>
      </p:pic>
      <p:sp>
        <p:nvSpPr>
          <p:cNvPr id="21" name="Google Shape;21;p5"/>
          <p:cNvSpPr txBox="1">
            <a:spLocks noGrp="1"/>
          </p:cNvSpPr>
          <p:nvPr>
            <p:ph type="title"/>
          </p:nvPr>
        </p:nvSpPr>
        <p:spPr>
          <a:xfrm>
            <a:off x="311699" y="623147"/>
            <a:ext cx="4708960" cy="62576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81174"/>
            <a:ext cx="4708960" cy="3646978"/>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192392" y="220928"/>
            <a:ext cx="1493526" cy="259355"/>
          </a:xfrm>
          <a:prstGeom prst="rect">
            <a:avLst/>
          </a:prstGeom>
        </p:spPr>
      </p:pic>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5143500" y="0"/>
            <a:ext cx="4000499" cy="5143499"/>
          </a:xfrm>
        </p:spPr>
        <p:txBody>
          <a:bodyPr/>
          <a:lstStyle/>
          <a:p>
            <a:endParaRPr lang="pt-BR"/>
          </a:p>
        </p:txBody>
      </p:sp>
    </p:spTree>
    <p:extLst>
      <p:ext uri="{BB962C8B-B14F-4D97-AF65-F5344CB8AC3E}">
        <p14:creationId xmlns:p14="http://schemas.microsoft.com/office/powerpoint/2010/main" val="1203953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a:off x="0" y="3427729"/>
            <a:ext cx="1185057" cy="1715770"/>
          </a:xfrm>
          <a:prstGeom prst="rect">
            <a:avLst/>
          </a:prstGeom>
        </p:spPr>
      </p:pic>
      <p:sp>
        <p:nvSpPr>
          <p:cNvPr id="21" name="Google Shape;21;p5"/>
          <p:cNvSpPr txBox="1">
            <a:spLocks noGrp="1"/>
          </p:cNvSpPr>
          <p:nvPr>
            <p:ph type="title"/>
          </p:nvPr>
        </p:nvSpPr>
        <p:spPr>
          <a:xfrm>
            <a:off x="311699" y="480284"/>
            <a:ext cx="4708960"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22829"/>
            <a:ext cx="4708960" cy="3705323"/>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5143500" y="0"/>
            <a:ext cx="4000499" cy="5143499"/>
          </a:xfrm>
        </p:spPr>
        <p:txBody>
          <a:bodyPr/>
          <a:lstStyle/>
          <a:p>
            <a:endParaRPr lang="pt-BR" dirty="0"/>
          </a:p>
        </p:txBody>
      </p:sp>
      <p:pic>
        <p:nvPicPr>
          <p:cNvPr id="2" name="Imagem 1">
            <a:extLst>
              <a:ext uri="{FF2B5EF4-FFF2-40B4-BE49-F238E27FC236}">
                <a16:creationId xmlns:a16="http://schemas.microsoft.com/office/drawing/2014/main" id="{6AD04EBD-4EF6-9383-6ED0-6B4E46C842D1}"/>
              </a:ext>
            </a:extLst>
          </p:cNvPr>
          <p:cNvPicPr>
            <a:picLocks noChangeAspect="1"/>
          </p:cNvPicPr>
          <p:nvPr userDrawn="1"/>
        </p:nvPicPr>
        <p:blipFill>
          <a:blip r:embed="rId3"/>
          <a:stretch>
            <a:fillRect/>
          </a:stretch>
        </p:blipFill>
        <p:spPr>
          <a:xfrm>
            <a:off x="213417" y="164937"/>
            <a:ext cx="1449094" cy="251639"/>
          </a:xfrm>
          <a:prstGeom prst="rect">
            <a:avLst/>
          </a:prstGeom>
        </p:spPr>
      </p:pic>
    </p:spTree>
    <p:extLst>
      <p:ext uri="{BB962C8B-B14F-4D97-AF65-F5344CB8AC3E}">
        <p14:creationId xmlns:p14="http://schemas.microsoft.com/office/powerpoint/2010/main" val="359907104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sp>
        <p:nvSpPr>
          <p:cNvPr id="22" name="Google Shape;22;p5"/>
          <p:cNvSpPr txBox="1">
            <a:spLocks noGrp="1"/>
          </p:cNvSpPr>
          <p:nvPr>
            <p:ph type="body" idx="1"/>
          </p:nvPr>
        </p:nvSpPr>
        <p:spPr>
          <a:xfrm>
            <a:off x="4208156" y="1067932"/>
            <a:ext cx="4552603" cy="3595285"/>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sp>
        <p:nvSpPr>
          <p:cNvPr id="21" name="Google Shape;21;p5"/>
          <p:cNvSpPr txBox="1">
            <a:spLocks noGrp="1"/>
          </p:cNvSpPr>
          <p:nvPr>
            <p:ph type="title"/>
          </p:nvPr>
        </p:nvSpPr>
        <p:spPr>
          <a:xfrm>
            <a:off x="4208156" y="283483"/>
            <a:ext cx="3860079"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5917519" y="4773255"/>
            <a:ext cx="1493526" cy="259355"/>
          </a:xfrm>
          <a:prstGeom prst="rect">
            <a:avLst/>
          </a:prstGeom>
        </p:spPr>
      </p:pic>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8970" y="1"/>
            <a:ext cx="4000499" cy="5143499"/>
          </a:xfrm>
        </p:spPr>
        <p:txBody>
          <a:bodyPr/>
          <a:lstStyle/>
          <a:p>
            <a:endParaRPr lang="pt-BR" dirty="0"/>
          </a:p>
        </p:txBody>
      </p:sp>
    </p:spTree>
    <p:extLst>
      <p:ext uri="{BB962C8B-B14F-4D97-AF65-F5344CB8AC3E}">
        <p14:creationId xmlns:p14="http://schemas.microsoft.com/office/powerpoint/2010/main" val="362523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sp>
        <p:nvSpPr>
          <p:cNvPr id="22" name="Google Shape;22;p5"/>
          <p:cNvSpPr txBox="1">
            <a:spLocks noGrp="1"/>
          </p:cNvSpPr>
          <p:nvPr>
            <p:ph type="body" idx="1"/>
          </p:nvPr>
        </p:nvSpPr>
        <p:spPr>
          <a:xfrm>
            <a:off x="4208156" y="1062318"/>
            <a:ext cx="4579497" cy="3611951"/>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sp>
        <p:nvSpPr>
          <p:cNvPr id="21" name="Google Shape;21;p5"/>
          <p:cNvSpPr txBox="1">
            <a:spLocks noGrp="1"/>
          </p:cNvSpPr>
          <p:nvPr>
            <p:ph type="title"/>
          </p:nvPr>
        </p:nvSpPr>
        <p:spPr>
          <a:xfrm>
            <a:off x="4208156" y="256075"/>
            <a:ext cx="3880250"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8970" y="1"/>
            <a:ext cx="4000499" cy="5143499"/>
          </a:xfrm>
        </p:spPr>
        <p:txBody>
          <a:bodyPr/>
          <a:lstStyle/>
          <a:p>
            <a:endParaRPr lang="pt-BR" dirty="0"/>
          </a:p>
        </p:txBody>
      </p:sp>
      <p:pic>
        <p:nvPicPr>
          <p:cNvPr id="2" name="Imagem 1">
            <a:extLst>
              <a:ext uri="{FF2B5EF4-FFF2-40B4-BE49-F238E27FC236}">
                <a16:creationId xmlns:a16="http://schemas.microsoft.com/office/drawing/2014/main" id="{E8DEAA73-9F98-B78D-FA9C-6477496D6290}"/>
              </a:ext>
            </a:extLst>
          </p:cNvPr>
          <p:cNvPicPr>
            <a:picLocks noChangeAspect="1"/>
          </p:cNvPicPr>
          <p:nvPr userDrawn="1"/>
        </p:nvPicPr>
        <p:blipFill>
          <a:blip r:embed="rId3"/>
          <a:stretch>
            <a:fillRect/>
          </a:stretch>
        </p:blipFill>
        <p:spPr>
          <a:xfrm>
            <a:off x="5942330" y="4734197"/>
            <a:ext cx="1449094" cy="251639"/>
          </a:xfrm>
          <a:prstGeom prst="rect">
            <a:avLst/>
          </a:prstGeom>
        </p:spPr>
      </p:pic>
    </p:spTree>
    <p:extLst>
      <p:ext uri="{BB962C8B-B14F-4D97-AF65-F5344CB8AC3E}">
        <p14:creationId xmlns:p14="http://schemas.microsoft.com/office/powerpoint/2010/main" val="428907231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4" name="Imagem 3">
            <a:extLst>
              <a:ext uri="{FF2B5EF4-FFF2-40B4-BE49-F238E27FC236}">
                <a16:creationId xmlns:a16="http://schemas.microsoft.com/office/drawing/2014/main" id="{8F200864-6261-43C4-A4BF-69930F38A1FD}"/>
              </a:ext>
            </a:extLst>
          </p:cNvPr>
          <p:cNvPicPr>
            <a:picLocks noChangeAspect="1"/>
          </p:cNvPicPr>
          <p:nvPr userDrawn="1"/>
        </p:nvPicPr>
        <p:blipFill rotWithShape="1">
          <a:blip r:embed="rId2"/>
          <a:srcRect r="63949" b="16291"/>
          <a:stretch/>
        </p:blipFill>
        <p:spPr>
          <a:xfrm>
            <a:off x="0" y="1820189"/>
            <a:ext cx="2295362" cy="3323311"/>
          </a:xfrm>
          <a:prstGeom prst="rect">
            <a:avLst/>
          </a:prstGeom>
        </p:spPr>
      </p:pic>
      <p:pic>
        <p:nvPicPr>
          <p:cNvPr id="5" name="Imagem 4" descr="Desenho de personagem de desenho animado&#10;&#10;Descrição gerada automaticamente com confiança média">
            <a:extLst>
              <a:ext uri="{FF2B5EF4-FFF2-40B4-BE49-F238E27FC236}">
                <a16:creationId xmlns:a16="http://schemas.microsoft.com/office/drawing/2014/main" id="{0AF22357-DDD5-63AD-958B-349DE2717204}"/>
              </a:ext>
            </a:extLst>
          </p:cNvPr>
          <p:cNvPicPr>
            <a:picLocks noChangeAspect="1"/>
          </p:cNvPicPr>
          <p:nvPr userDrawn="1"/>
        </p:nvPicPr>
        <p:blipFill>
          <a:blip r:embed="rId3"/>
          <a:stretch>
            <a:fillRect/>
          </a:stretch>
        </p:blipFill>
        <p:spPr>
          <a:xfrm>
            <a:off x="7416866" y="154190"/>
            <a:ext cx="1493526" cy="259355"/>
          </a:xfrm>
          <a:prstGeom prst="rect">
            <a:avLst/>
          </a:prstGeom>
        </p:spPr>
      </p:pic>
      <p:sp>
        <p:nvSpPr>
          <p:cNvPr id="7" name="Espaço Reservado para Texto 6">
            <a:extLst>
              <a:ext uri="{FF2B5EF4-FFF2-40B4-BE49-F238E27FC236}">
                <a16:creationId xmlns:a16="http://schemas.microsoft.com/office/drawing/2014/main" id="{A566C3F3-F0AD-1EBB-9611-4567A054AF93}"/>
              </a:ext>
            </a:extLst>
          </p:cNvPr>
          <p:cNvSpPr>
            <a:spLocks noGrp="1"/>
          </p:cNvSpPr>
          <p:nvPr>
            <p:ph type="body" sz="quarter" idx="13"/>
          </p:nvPr>
        </p:nvSpPr>
        <p:spPr>
          <a:xfrm>
            <a:off x="1822076" y="284163"/>
            <a:ext cx="4961312" cy="5762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 os estilos de texto</a:t>
            </a:r>
          </a:p>
        </p:txBody>
      </p:sp>
      <p:sp>
        <p:nvSpPr>
          <p:cNvPr id="9" name="Espaço Reservado para Texto 8">
            <a:extLst>
              <a:ext uri="{FF2B5EF4-FFF2-40B4-BE49-F238E27FC236}">
                <a16:creationId xmlns:a16="http://schemas.microsoft.com/office/drawing/2014/main" id="{A3411599-DDDF-05DB-FDA5-C39C27BF10A5}"/>
              </a:ext>
            </a:extLst>
          </p:cNvPr>
          <p:cNvSpPr>
            <a:spLocks noGrp="1"/>
          </p:cNvSpPr>
          <p:nvPr>
            <p:ph type="body" sz="quarter" idx="14"/>
          </p:nvPr>
        </p:nvSpPr>
        <p:spPr>
          <a:xfrm>
            <a:off x="1822076" y="1103313"/>
            <a:ext cx="6945687" cy="3756025"/>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443300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4" name="Imagem 3">
            <a:extLst>
              <a:ext uri="{FF2B5EF4-FFF2-40B4-BE49-F238E27FC236}">
                <a16:creationId xmlns:a16="http://schemas.microsoft.com/office/drawing/2014/main" id="{8F200864-6261-43C4-A4BF-69930F38A1FD}"/>
              </a:ext>
            </a:extLst>
          </p:cNvPr>
          <p:cNvPicPr>
            <a:picLocks noChangeAspect="1"/>
          </p:cNvPicPr>
          <p:nvPr userDrawn="1"/>
        </p:nvPicPr>
        <p:blipFill rotWithShape="1">
          <a:blip r:embed="rId2"/>
          <a:srcRect r="63949" b="16291"/>
          <a:stretch/>
        </p:blipFill>
        <p:spPr>
          <a:xfrm>
            <a:off x="0" y="1820189"/>
            <a:ext cx="2295362" cy="3323311"/>
          </a:xfrm>
          <a:prstGeom prst="rect">
            <a:avLst/>
          </a:prstGeom>
        </p:spPr>
      </p:pic>
      <p:sp>
        <p:nvSpPr>
          <p:cNvPr id="7" name="Espaço Reservado para Texto 6">
            <a:extLst>
              <a:ext uri="{FF2B5EF4-FFF2-40B4-BE49-F238E27FC236}">
                <a16:creationId xmlns:a16="http://schemas.microsoft.com/office/drawing/2014/main" id="{A566C3F3-F0AD-1EBB-9611-4567A054AF93}"/>
              </a:ext>
            </a:extLst>
          </p:cNvPr>
          <p:cNvSpPr>
            <a:spLocks noGrp="1"/>
          </p:cNvSpPr>
          <p:nvPr>
            <p:ph type="body" sz="quarter" idx="13"/>
          </p:nvPr>
        </p:nvSpPr>
        <p:spPr>
          <a:xfrm>
            <a:off x="1822076" y="284163"/>
            <a:ext cx="4961312" cy="5762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 os estilos de texto</a:t>
            </a:r>
          </a:p>
        </p:txBody>
      </p:sp>
      <p:sp>
        <p:nvSpPr>
          <p:cNvPr id="9" name="Espaço Reservado para Texto 8">
            <a:extLst>
              <a:ext uri="{FF2B5EF4-FFF2-40B4-BE49-F238E27FC236}">
                <a16:creationId xmlns:a16="http://schemas.microsoft.com/office/drawing/2014/main" id="{A3411599-DDDF-05DB-FDA5-C39C27BF10A5}"/>
              </a:ext>
            </a:extLst>
          </p:cNvPr>
          <p:cNvSpPr>
            <a:spLocks noGrp="1"/>
          </p:cNvSpPr>
          <p:nvPr>
            <p:ph type="body" sz="quarter" idx="14"/>
          </p:nvPr>
        </p:nvSpPr>
        <p:spPr>
          <a:xfrm>
            <a:off x="1822076" y="1103313"/>
            <a:ext cx="6945687" cy="3756025"/>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2" name="Imagem 1">
            <a:extLst>
              <a:ext uri="{FF2B5EF4-FFF2-40B4-BE49-F238E27FC236}">
                <a16:creationId xmlns:a16="http://schemas.microsoft.com/office/drawing/2014/main" id="{3CAF841C-1953-58BB-EE99-609D703A3A79}"/>
              </a:ext>
            </a:extLst>
          </p:cNvPr>
          <p:cNvPicPr>
            <a:picLocks noChangeAspect="1"/>
          </p:cNvPicPr>
          <p:nvPr userDrawn="1"/>
        </p:nvPicPr>
        <p:blipFill>
          <a:blip r:embed="rId3"/>
          <a:stretch>
            <a:fillRect/>
          </a:stretch>
        </p:blipFill>
        <p:spPr>
          <a:xfrm>
            <a:off x="7506144" y="158342"/>
            <a:ext cx="1449094" cy="251639"/>
          </a:xfrm>
          <a:prstGeom prst="rect">
            <a:avLst/>
          </a:prstGeom>
        </p:spPr>
      </p:pic>
    </p:spTree>
    <p:extLst>
      <p:ext uri="{BB962C8B-B14F-4D97-AF65-F5344CB8AC3E}">
        <p14:creationId xmlns:p14="http://schemas.microsoft.com/office/powerpoint/2010/main" val="3441702415"/>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b="15274"/>
          <a:stretch/>
        </p:blipFill>
        <p:spPr>
          <a:xfrm rot="16200000">
            <a:off x="5267825" y="1267324"/>
            <a:ext cx="4196685" cy="3555666"/>
          </a:xfrm>
          <a:prstGeom prst="rect">
            <a:avLst/>
          </a:prstGeom>
        </p:spPr>
      </p:pic>
      <p:pic>
        <p:nvPicPr>
          <p:cNvPr id="3" name="Imagem 2" descr="Desenho de personagem de desenho animado&#10;&#10;Descrição gerada automaticamente com confiança média">
            <a:extLst>
              <a:ext uri="{FF2B5EF4-FFF2-40B4-BE49-F238E27FC236}">
                <a16:creationId xmlns:a16="http://schemas.microsoft.com/office/drawing/2014/main" id="{975B4EDE-4DFD-654D-5058-BBEAE3AA4357}"/>
              </a:ext>
            </a:extLst>
          </p:cNvPr>
          <p:cNvPicPr>
            <a:picLocks noChangeAspect="1"/>
          </p:cNvPicPr>
          <p:nvPr userDrawn="1"/>
        </p:nvPicPr>
        <p:blipFill>
          <a:blip r:embed="rId4"/>
          <a:stretch>
            <a:fillRect/>
          </a:stretch>
        </p:blipFill>
        <p:spPr>
          <a:xfrm>
            <a:off x="195796" y="154190"/>
            <a:ext cx="1493526" cy="259355"/>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2326341" y="154190"/>
            <a:ext cx="3845859" cy="6016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a:t>
            </a:r>
          </a:p>
        </p:txBody>
      </p:sp>
      <p:sp>
        <p:nvSpPr>
          <p:cNvPr id="7" name="Espaço Reservado para Texto 6">
            <a:extLst>
              <a:ext uri="{FF2B5EF4-FFF2-40B4-BE49-F238E27FC236}">
                <a16:creationId xmlns:a16="http://schemas.microsoft.com/office/drawing/2014/main" id="{B2AD0D35-12A2-7AF1-2E42-206C06248E55}"/>
              </a:ext>
            </a:extLst>
          </p:cNvPr>
          <p:cNvSpPr>
            <a:spLocks noGrp="1"/>
          </p:cNvSpPr>
          <p:nvPr>
            <p:ph type="body" sz="quarter" idx="14"/>
          </p:nvPr>
        </p:nvSpPr>
        <p:spPr>
          <a:xfrm>
            <a:off x="322730" y="1035424"/>
            <a:ext cx="4989046" cy="3892176"/>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a:t>
            </a:r>
          </a:p>
        </p:txBody>
      </p:sp>
    </p:spTree>
    <p:extLst>
      <p:ext uri="{BB962C8B-B14F-4D97-AF65-F5344CB8AC3E}">
        <p14:creationId xmlns:p14="http://schemas.microsoft.com/office/powerpoint/2010/main" val="3671553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2326341" y="154190"/>
            <a:ext cx="3845859" cy="6016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a:t>
            </a:r>
          </a:p>
        </p:txBody>
      </p:sp>
      <p:sp>
        <p:nvSpPr>
          <p:cNvPr id="7" name="Espaço Reservado para Texto 6">
            <a:extLst>
              <a:ext uri="{FF2B5EF4-FFF2-40B4-BE49-F238E27FC236}">
                <a16:creationId xmlns:a16="http://schemas.microsoft.com/office/drawing/2014/main" id="{B2AD0D35-12A2-7AF1-2E42-206C06248E55}"/>
              </a:ext>
            </a:extLst>
          </p:cNvPr>
          <p:cNvSpPr>
            <a:spLocks noGrp="1"/>
          </p:cNvSpPr>
          <p:nvPr>
            <p:ph type="body" sz="quarter" idx="14"/>
          </p:nvPr>
        </p:nvSpPr>
        <p:spPr>
          <a:xfrm>
            <a:off x="322730" y="1035424"/>
            <a:ext cx="4989046" cy="3892176"/>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a:t>
            </a:r>
          </a:p>
        </p:txBody>
      </p:sp>
      <p:pic>
        <p:nvPicPr>
          <p:cNvPr id="4" name="Imagem 3">
            <a:extLst>
              <a:ext uri="{FF2B5EF4-FFF2-40B4-BE49-F238E27FC236}">
                <a16:creationId xmlns:a16="http://schemas.microsoft.com/office/drawing/2014/main" id="{FC60D6D1-C869-827B-38B1-AD4237F40429}"/>
              </a:ext>
            </a:extLst>
          </p:cNvPr>
          <p:cNvPicPr>
            <a:picLocks noChangeAspect="1"/>
          </p:cNvPicPr>
          <p:nvPr userDrawn="1"/>
        </p:nvPicPr>
        <p:blipFill>
          <a:blip r:embed="rId4"/>
          <a:stretch>
            <a:fillRect/>
          </a:stretch>
        </p:blipFill>
        <p:spPr>
          <a:xfrm>
            <a:off x="204391" y="154190"/>
            <a:ext cx="1449094" cy="251639"/>
          </a:xfrm>
          <a:prstGeom prst="rect">
            <a:avLst/>
          </a:prstGeom>
        </p:spPr>
      </p:pic>
    </p:spTree>
    <p:extLst>
      <p:ext uri="{BB962C8B-B14F-4D97-AF65-F5344CB8AC3E}">
        <p14:creationId xmlns:p14="http://schemas.microsoft.com/office/powerpoint/2010/main" val="399563994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72139E64-306B-CE32-946F-4D6B42D545E6}"/>
              </a:ext>
            </a:extLst>
          </p:cNvPr>
          <p:cNvPicPr>
            <a:picLocks noChangeAspect="1"/>
          </p:cNvPicPr>
          <p:nvPr userDrawn="1"/>
        </p:nvPicPr>
        <p:blipFill rotWithShape="1">
          <a:blip r:embed="rId2"/>
          <a:srcRect l="18703" t="18703"/>
          <a:stretch/>
        </p:blipFill>
        <p:spPr>
          <a:xfrm>
            <a:off x="0" y="0"/>
            <a:ext cx="9144000" cy="5143500"/>
          </a:xfrm>
          <a:prstGeom prst="rect">
            <a:avLst/>
          </a:prstGeom>
        </p:spPr>
      </p:pic>
      <p:pic>
        <p:nvPicPr>
          <p:cNvPr id="4" name="Imagem 3">
            <a:extLst>
              <a:ext uri="{FF2B5EF4-FFF2-40B4-BE49-F238E27FC236}">
                <a16:creationId xmlns:a16="http://schemas.microsoft.com/office/drawing/2014/main" id="{CD80FB1B-5F44-11D1-4D9B-E72A95B4E24E}"/>
              </a:ext>
            </a:extLst>
          </p:cNvPr>
          <p:cNvPicPr>
            <a:picLocks noChangeAspect="1"/>
          </p:cNvPicPr>
          <p:nvPr userDrawn="1"/>
        </p:nvPicPr>
        <p:blipFill>
          <a:blip r:embed="rId3"/>
          <a:stretch>
            <a:fillRect/>
          </a:stretch>
        </p:blipFill>
        <p:spPr>
          <a:xfrm>
            <a:off x="7512867" y="221425"/>
            <a:ext cx="1449094" cy="251639"/>
          </a:xfrm>
          <a:prstGeom prst="rect">
            <a:avLst/>
          </a:prstGeom>
        </p:spPr>
      </p:pic>
      <p:sp>
        <p:nvSpPr>
          <p:cNvPr id="6" name="Espaço Reservado para Texto 5">
            <a:extLst>
              <a:ext uri="{FF2B5EF4-FFF2-40B4-BE49-F238E27FC236}">
                <a16:creationId xmlns:a16="http://schemas.microsoft.com/office/drawing/2014/main" id="{27FD89D2-182F-F7E1-5A36-AD558288DAEE}"/>
              </a:ext>
            </a:extLst>
          </p:cNvPr>
          <p:cNvSpPr>
            <a:spLocks noGrp="1"/>
          </p:cNvSpPr>
          <p:nvPr>
            <p:ph type="body" sz="quarter" idx="13"/>
          </p:nvPr>
        </p:nvSpPr>
        <p:spPr>
          <a:xfrm>
            <a:off x="719231" y="664976"/>
            <a:ext cx="2824163" cy="612775"/>
          </a:xfrm>
        </p:spPr>
        <p:txBody>
          <a:bodyPr>
            <a:noAutofit/>
          </a:bodyPr>
          <a:lstStyle>
            <a:lvl1pPr marL="114300" indent="0">
              <a:buNone/>
              <a:defRPr sz="2800" b="1">
                <a:solidFill>
                  <a:schemeClr val="tx1"/>
                </a:solidFill>
                <a:latin typeface="Syncopate" panose="02000505000000020003" pitchFamily="2" charset="0"/>
              </a:defRPr>
            </a:lvl1pPr>
          </a:lstStyle>
          <a:p>
            <a:pPr lvl="0"/>
            <a:r>
              <a:rPr lang="pt-BR" dirty="0"/>
              <a:t>Clique para editar os</a:t>
            </a:r>
          </a:p>
        </p:txBody>
      </p:sp>
      <p:sp>
        <p:nvSpPr>
          <p:cNvPr id="8" name="Espaço Reservado para Texto 7">
            <a:extLst>
              <a:ext uri="{FF2B5EF4-FFF2-40B4-BE49-F238E27FC236}">
                <a16:creationId xmlns:a16="http://schemas.microsoft.com/office/drawing/2014/main" id="{28BA559A-FE70-3923-653F-000809BDD998}"/>
              </a:ext>
            </a:extLst>
          </p:cNvPr>
          <p:cNvSpPr>
            <a:spLocks noGrp="1"/>
          </p:cNvSpPr>
          <p:nvPr>
            <p:ph type="body" sz="quarter" idx="14"/>
          </p:nvPr>
        </p:nvSpPr>
        <p:spPr>
          <a:xfrm>
            <a:off x="3925888" y="2571750"/>
            <a:ext cx="4914900" cy="2351088"/>
          </a:xfrm>
        </p:spPr>
        <p:txBody>
          <a:bodyPr>
            <a:normAutofit/>
          </a:bodyPr>
          <a:lstStyle>
            <a:lvl1pPr>
              <a:lnSpc>
                <a:spcPct val="100000"/>
              </a:lnSpc>
              <a:spcAft>
                <a:spcPts val="600"/>
              </a:spcAft>
              <a:defRPr sz="2400">
                <a:solidFill>
                  <a:schemeClr val="bg1"/>
                </a:solidFill>
                <a:latin typeface="Inter" panose="02000503000000020004" pitchFamily="2" charset="0"/>
                <a:ea typeface="Inter" panose="02000503000000020004" pitchFamily="2" charset="0"/>
              </a:defRPr>
            </a:lvl1pPr>
          </a:lstStyle>
          <a:p>
            <a:pPr lvl="0"/>
            <a:r>
              <a:rPr lang="pt-BR" dirty="0"/>
              <a:t>Clique para editar os estilos de texto</a:t>
            </a:r>
          </a:p>
        </p:txBody>
      </p:sp>
    </p:spTree>
    <p:extLst>
      <p:ext uri="{BB962C8B-B14F-4D97-AF65-F5344CB8AC3E}">
        <p14:creationId xmlns:p14="http://schemas.microsoft.com/office/powerpoint/2010/main" val="1173682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463550" y="770546"/>
            <a:ext cx="4746625" cy="1186001"/>
          </a:xfrm>
        </p:spPr>
        <p:txBody>
          <a:bodyPr>
            <a:noAutofit/>
          </a:bodyPr>
          <a:lstStyle>
            <a:lvl1pPr marL="114300" indent="0">
              <a:buNone/>
              <a:defRPr sz="2400" b="1">
                <a:solidFill>
                  <a:srgbClr val="FF5F00"/>
                </a:solidFill>
                <a:latin typeface="Syncopate" panose="02000505000000020003" pitchFamily="2" charset="0"/>
                <a:ea typeface="Inter" panose="02000503000000020004" pitchFamily="2" charset="0"/>
              </a:defRPr>
            </a:lvl1pPr>
          </a:lstStyle>
          <a:p>
            <a:pPr lvl="0"/>
            <a:r>
              <a:rPr lang="pt-BR" dirty="0"/>
              <a:t>Clique para editar</a:t>
            </a:r>
          </a:p>
        </p:txBody>
      </p:sp>
      <p:sp>
        <p:nvSpPr>
          <p:cNvPr id="11" name="Espaço Reservado para Texto 10">
            <a:extLst>
              <a:ext uri="{FF2B5EF4-FFF2-40B4-BE49-F238E27FC236}">
                <a16:creationId xmlns:a16="http://schemas.microsoft.com/office/drawing/2014/main" id="{AFBED142-DE00-1458-D72F-ECE2B46879BB}"/>
              </a:ext>
            </a:extLst>
          </p:cNvPr>
          <p:cNvSpPr>
            <a:spLocks noGrp="1"/>
          </p:cNvSpPr>
          <p:nvPr>
            <p:ph type="body" sz="quarter" idx="16" hasCustomPrompt="1"/>
          </p:nvPr>
        </p:nvSpPr>
        <p:spPr>
          <a:xfrm>
            <a:off x="463550" y="2099106"/>
            <a:ext cx="4746625" cy="1733306"/>
          </a:xfrm>
        </p:spPr>
        <p:txBody>
          <a:bodyPr>
            <a:normAutofit/>
          </a:bodyPr>
          <a:lstStyle>
            <a:lvl1pPr marL="114300" indent="0">
              <a:lnSpc>
                <a:spcPct val="100000"/>
              </a:lnSpc>
              <a:spcAft>
                <a:spcPts val="600"/>
              </a:spcAft>
              <a:buNone/>
              <a:defRPr sz="2000">
                <a:solidFill>
                  <a:schemeClr val="bg2">
                    <a:lumMod val="50000"/>
                  </a:schemeClr>
                </a:solidFill>
                <a:latin typeface="Inter" panose="02000503000000020004" pitchFamily="2" charset="0"/>
                <a:ea typeface="Inter" panose="02000503000000020004" pitchFamily="2" charset="0"/>
              </a:defRPr>
            </a:lvl1pPr>
          </a:lstStyle>
          <a:p>
            <a:pPr lvl="0"/>
            <a:r>
              <a:rPr lang="pt-BR" dirty="0"/>
              <a:t>(011) 3679-7511</a:t>
            </a:r>
          </a:p>
          <a:p>
            <a:pPr lvl="0"/>
            <a:r>
              <a:rPr lang="pt-BR" dirty="0"/>
              <a:t>Rua Bartira, 1094 – Perdizes</a:t>
            </a:r>
          </a:p>
          <a:p>
            <a:pPr lvl="0"/>
            <a:r>
              <a:rPr lang="pt-BR" dirty="0"/>
              <a:t>05009-000 – São Paulo – SP</a:t>
            </a:r>
          </a:p>
          <a:p>
            <a:pPr lvl="0"/>
            <a:r>
              <a:rPr lang="pt-BR" dirty="0"/>
              <a:t>brasil@escoladepais.org.br</a:t>
            </a:r>
          </a:p>
        </p:txBody>
      </p:sp>
      <p:sp>
        <p:nvSpPr>
          <p:cNvPr id="13" name="Espaço Reservado para Texto 12">
            <a:extLst>
              <a:ext uri="{FF2B5EF4-FFF2-40B4-BE49-F238E27FC236}">
                <a16:creationId xmlns:a16="http://schemas.microsoft.com/office/drawing/2014/main" id="{26554B97-24AF-E0C6-017C-060EC9F8BB84}"/>
              </a:ext>
            </a:extLst>
          </p:cNvPr>
          <p:cNvSpPr>
            <a:spLocks noGrp="1"/>
          </p:cNvSpPr>
          <p:nvPr>
            <p:ph type="body" sz="quarter" idx="17" hasCustomPrompt="1"/>
          </p:nvPr>
        </p:nvSpPr>
        <p:spPr>
          <a:xfrm>
            <a:off x="463550" y="4189413"/>
            <a:ext cx="4746625" cy="617537"/>
          </a:xfrm>
        </p:spPr>
        <p:txBody>
          <a:bodyPr>
            <a:normAutofit/>
          </a:bodyPr>
          <a:lstStyle>
            <a:lvl1pPr marL="114300" indent="0">
              <a:buNone/>
              <a:defRPr sz="2000">
                <a:solidFill>
                  <a:srgbClr val="00AE42"/>
                </a:solidFill>
                <a:latin typeface="Inter" panose="02000503000000020004" pitchFamily="2" charset="0"/>
                <a:ea typeface="Inter" panose="02000503000000020004" pitchFamily="2" charset="0"/>
              </a:defRPr>
            </a:lvl1pPr>
          </a:lstStyle>
          <a:p>
            <a:pPr lvl="0"/>
            <a:r>
              <a:rPr lang="pt-BR" dirty="0"/>
              <a:t>www.escoladepais.org.br</a:t>
            </a:r>
          </a:p>
        </p:txBody>
      </p:sp>
      <p:pic>
        <p:nvPicPr>
          <p:cNvPr id="14" name="Imagem 13" descr="Desenho de personagem de desenho animado&#10;&#10;Descrição gerada automaticamente com confiança média">
            <a:extLst>
              <a:ext uri="{FF2B5EF4-FFF2-40B4-BE49-F238E27FC236}">
                <a16:creationId xmlns:a16="http://schemas.microsoft.com/office/drawing/2014/main" id="{F8DE2D4F-6094-6533-37BE-5B901C2C6FE3}"/>
              </a:ext>
            </a:extLst>
          </p:cNvPr>
          <p:cNvPicPr>
            <a:picLocks noChangeAspect="1"/>
          </p:cNvPicPr>
          <p:nvPr userDrawn="1"/>
        </p:nvPicPr>
        <p:blipFill>
          <a:blip r:embed="rId4"/>
          <a:stretch>
            <a:fillRect/>
          </a:stretch>
        </p:blipFill>
        <p:spPr>
          <a:xfrm>
            <a:off x="195796" y="154190"/>
            <a:ext cx="1493526" cy="259355"/>
          </a:xfrm>
          <a:prstGeom prst="rect">
            <a:avLst/>
          </a:prstGeom>
        </p:spPr>
      </p:pic>
    </p:spTree>
    <p:extLst>
      <p:ext uri="{BB962C8B-B14F-4D97-AF65-F5344CB8AC3E}">
        <p14:creationId xmlns:p14="http://schemas.microsoft.com/office/powerpoint/2010/main" val="402194865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BD929D19-A5D8-1149-0CD3-8D64B253418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Imagem 2">
            <a:extLst>
              <a:ext uri="{FF2B5EF4-FFF2-40B4-BE49-F238E27FC236}">
                <a16:creationId xmlns:a16="http://schemas.microsoft.com/office/drawing/2014/main" id="{F62BD56C-386A-4463-AEF0-7707B410090E}"/>
              </a:ext>
            </a:extLst>
          </p:cNvPr>
          <p:cNvPicPr>
            <a:picLocks noChangeAspect="1"/>
          </p:cNvPicPr>
          <p:nvPr userDrawn="1"/>
        </p:nvPicPr>
        <p:blipFill>
          <a:blip r:embed="rId3"/>
          <a:stretch>
            <a:fillRect/>
          </a:stretch>
        </p:blipFill>
        <p:spPr>
          <a:xfrm>
            <a:off x="589936" y="4389189"/>
            <a:ext cx="1449094" cy="251639"/>
          </a:xfrm>
          <a:prstGeom prst="rect">
            <a:avLst/>
          </a:prstGeom>
        </p:spPr>
      </p:pic>
      <p:sp>
        <p:nvSpPr>
          <p:cNvPr id="5" name="Espaço Reservado para Texto 4">
            <a:extLst>
              <a:ext uri="{FF2B5EF4-FFF2-40B4-BE49-F238E27FC236}">
                <a16:creationId xmlns:a16="http://schemas.microsoft.com/office/drawing/2014/main" id="{47C3291E-5E66-67B2-8DFF-F53443B838B4}"/>
              </a:ext>
            </a:extLst>
          </p:cNvPr>
          <p:cNvSpPr>
            <a:spLocks noGrp="1"/>
          </p:cNvSpPr>
          <p:nvPr>
            <p:ph type="body" sz="quarter" idx="13" hasCustomPrompt="1"/>
          </p:nvPr>
        </p:nvSpPr>
        <p:spPr>
          <a:xfrm>
            <a:off x="3056778" y="591670"/>
            <a:ext cx="5627594" cy="2532165"/>
          </a:xfrm>
        </p:spPr>
        <p:txBody>
          <a:bodyPr>
            <a:normAutofit/>
          </a:bodyPr>
          <a:lstStyle>
            <a:lvl1pPr marL="114300" indent="0">
              <a:buNone/>
              <a:defRPr sz="3200" b="0">
                <a:solidFill>
                  <a:schemeClr val="bg1"/>
                </a:solidFill>
                <a:latin typeface="Syncopate" panose="02000505000000020003" pitchFamily="2" charset="0"/>
              </a:defRPr>
            </a:lvl1pPr>
          </a:lstStyle>
          <a:p>
            <a:pPr lvl="0"/>
            <a:r>
              <a:rPr lang="pt-BR" dirty="0"/>
              <a:t>Clique para editar os estilos de texto mestres</a:t>
            </a:r>
          </a:p>
        </p:txBody>
      </p:sp>
      <p:sp>
        <p:nvSpPr>
          <p:cNvPr id="7" name="Espaço Reservado para Texto 6">
            <a:extLst>
              <a:ext uri="{FF2B5EF4-FFF2-40B4-BE49-F238E27FC236}">
                <a16:creationId xmlns:a16="http://schemas.microsoft.com/office/drawing/2014/main" id="{F25D7D21-20FF-7BB5-CC78-72904E535E5C}"/>
              </a:ext>
            </a:extLst>
          </p:cNvPr>
          <p:cNvSpPr>
            <a:spLocks noGrp="1"/>
          </p:cNvSpPr>
          <p:nvPr>
            <p:ph type="body" sz="quarter" idx="14"/>
          </p:nvPr>
        </p:nvSpPr>
        <p:spPr>
          <a:xfrm>
            <a:off x="3056778" y="3352137"/>
            <a:ext cx="5627594" cy="1562763"/>
          </a:xfrm>
        </p:spPr>
        <p:txBody>
          <a:bodyPr>
            <a:normAutofit/>
          </a:bodyPr>
          <a:lstStyle>
            <a:lvl1pPr marL="114300" indent="0" algn="r">
              <a:buNone/>
              <a:defRPr sz="2200">
                <a:solidFill>
                  <a:schemeClr val="bg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2544737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463550" y="705970"/>
            <a:ext cx="4746625" cy="1250577"/>
          </a:xfrm>
        </p:spPr>
        <p:txBody>
          <a:bodyPr>
            <a:noAutofit/>
          </a:bodyPr>
          <a:lstStyle>
            <a:lvl1pPr marL="114300" indent="0">
              <a:buNone/>
              <a:defRPr sz="2400" b="1">
                <a:solidFill>
                  <a:srgbClr val="FFC62C"/>
                </a:solidFill>
                <a:latin typeface="Syncopate" panose="02000505000000020003" pitchFamily="2" charset="0"/>
                <a:ea typeface="Inter" panose="02000503000000020004" pitchFamily="2" charset="0"/>
              </a:defRPr>
            </a:lvl1pPr>
          </a:lstStyle>
          <a:p>
            <a:pPr lvl="0"/>
            <a:r>
              <a:rPr lang="pt-BR" dirty="0"/>
              <a:t>Clique para editar</a:t>
            </a:r>
          </a:p>
        </p:txBody>
      </p:sp>
      <p:pic>
        <p:nvPicPr>
          <p:cNvPr id="4" name="Imagem 3">
            <a:extLst>
              <a:ext uri="{FF2B5EF4-FFF2-40B4-BE49-F238E27FC236}">
                <a16:creationId xmlns:a16="http://schemas.microsoft.com/office/drawing/2014/main" id="{FC60D6D1-C869-827B-38B1-AD4237F40429}"/>
              </a:ext>
            </a:extLst>
          </p:cNvPr>
          <p:cNvPicPr>
            <a:picLocks noChangeAspect="1"/>
          </p:cNvPicPr>
          <p:nvPr userDrawn="1"/>
        </p:nvPicPr>
        <p:blipFill>
          <a:blip r:embed="rId4"/>
          <a:stretch>
            <a:fillRect/>
          </a:stretch>
        </p:blipFill>
        <p:spPr>
          <a:xfrm>
            <a:off x="204391" y="154190"/>
            <a:ext cx="1449094" cy="251639"/>
          </a:xfrm>
          <a:prstGeom prst="rect">
            <a:avLst/>
          </a:prstGeom>
        </p:spPr>
      </p:pic>
      <p:sp>
        <p:nvSpPr>
          <p:cNvPr id="11" name="Espaço Reservado para Texto 10">
            <a:extLst>
              <a:ext uri="{FF2B5EF4-FFF2-40B4-BE49-F238E27FC236}">
                <a16:creationId xmlns:a16="http://schemas.microsoft.com/office/drawing/2014/main" id="{AFBED142-DE00-1458-D72F-ECE2B46879BB}"/>
              </a:ext>
            </a:extLst>
          </p:cNvPr>
          <p:cNvSpPr>
            <a:spLocks noGrp="1"/>
          </p:cNvSpPr>
          <p:nvPr>
            <p:ph type="body" sz="quarter" idx="16" hasCustomPrompt="1"/>
          </p:nvPr>
        </p:nvSpPr>
        <p:spPr>
          <a:xfrm>
            <a:off x="463550" y="2099106"/>
            <a:ext cx="4746625" cy="1733306"/>
          </a:xfrm>
        </p:spPr>
        <p:txBody>
          <a:bodyPr>
            <a:normAutofit/>
          </a:bodyPr>
          <a:lstStyle>
            <a:lvl1pPr marL="114300" indent="0">
              <a:lnSpc>
                <a:spcPct val="100000"/>
              </a:lnSpc>
              <a:spcAft>
                <a:spcPts val="600"/>
              </a:spcAft>
              <a:buNone/>
              <a:defRPr sz="2000">
                <a:solidFill>
                  <a:schemeClr val="tx1">
                    <a:lumMod val="85000"/>
                  </a:schemeClr>
                </a:solidFill>
                <a:latin typeface="Inter" panose="02000503000000020004" pitchFamily="2" charset="0"/>
                <a:ea typeface="Inter" panose="02000503000000020004" pitchFamily="2" charset="0"/>
              </a:defRPr>
            </a:lvl1pPr>
          </a:lstStyle>
          <a:p>
            <a:pPr lvl="0"/>
            <a:r>
              <a:rPr lang="pt-BR" dirty="0"/>
              <a:t>(011) 3679-7511</a:t>
            </a:r>
          </a:p>
          <a:p>
            <a:pPr lvl="0"/>
            <a:r>
              <a:rPr lang="pt-BR" dirty="0"/>
              <a:t>Rua Bartira, 1094 – Perdizes</a:t>
            </a:r>
          </a:p>
          <a:p>
            <a:pPr lvl="0"/>
            <a:r>
              <a:rPr lang="pt-BR" dirty="0"/>
              <a:t>05009-000 – São Paulo – SP</a:t>
            </a:r>
          </a:p>
          <a:p>
            <a:pPr lvl="0"/>
            <a:r>
              <a:rPr lang="pt-BR" dirty="0"/>
              <a:t>brasil@escoladepais.org.br</a:t>
            </a:r>
          </a:p>
        </p:txBody>
      </p:sp>
      <p:sp>
        <p:nvSpPr>
          <p:cNvPr id="7" name="Espaço Reservado para Texto 6">
            <a:extLst>
              <a:ext uri="{FF2B5EF4-FFF2-40B4-BE49-F238E27FC236}">
                <a16:creationId xmlns:a16="http://schemas.microsoft.com/office/drawing/2014/main" id="{674A7356-9748-04F1-235C-5959D98C34BE}"/>
              </a:ext>
            </a:extLst>
          </p:cNvPr>
          <p:cNvSpPr>
            <a:spLocks noGrp="1"/>
          </p:cNvSpPr>
          <p:nvPr>
            <p:ph type="body" sz="quarter" idx="17" hasCustomPrompt="1"/>
          </p:nvPr>
        </p:nvSpPr>
        <p:spPr>
          <a:xfrm>
            <a:off x="463550" y="4208463"/>
            <a:ext cx="4746625" cy="525462"/>
          </a:xfrm>
        </p:spPr>
        <p:txBody>
          <a:bodyPr>
            <a:noAutofit/>
          </a:bodyPr>
          <a:lstStyle>
            <a:lvl1pPr marL="114300" indent="0">
              <a:buNone/>
              <a:defRPr sz="2000">
                <a:solidFill>
                  <a:srgbClr val="FFC62C"/>
                </a:solidFill>
                <a:latin typeface="Inter" panose="02000503000000020004" pitchFamily="2" charset="0"/>
                <a:ea typeface="Inter" panose="02000503000000020004" pitchFamily="2" charset="0"/>
              </a:defRPr>
            </a:lvl1pPr>
          </a:lstStyle>
          <a:p>
            <a:pPr lvl="0"/>
            <a:r>
              <a:rPr lang="pt-BR" dirty="0"/>
              <a:t>www.escoladepais.org.br</a:t>
            </a:r>
          </a:p>
        </p:txBody>
      </p:sp>
    </p:spTree>
    <p:extLst>
      <p:ext uri="{BB962C8B-B14F-4D97-AF65-F5344CB8AC3E}">
        <p14:creationId xmlns:p14="http://schemas.microsoft.com/office/powerpoint/2010/main" val="3031367629"/>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9A3E3167-C8C6-ACFC-772F-B1052794466F}"/>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99658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436782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BC33027-C1D5-45EC-9FDC-6E5B33592B05}"/>
              </a:ext>
            </a:extLst>
          </p:cNvPr>
          <p:cNvSpPr>
            <a:spLocks noGrp="1"/>
          </p:cNvSpPr>
          <p:nvPr>
            <p:ph type="dt" sz="half" idx="10"/>
          </p:nvPr>
        </p:nvSpPr>
        <p:spPr/>
        <p:txBody>
          <a:bodyPr/>
          <a:lstStyle>
            <a:lvl1pPr>
              <a:defRPr/>
            </a:lvl1pPr>
          </a:lstStyle>
          <a:p>
            <a:pPr>
              <a:defRPr/>
            </a:pPr>
            <a:fld id="{40C531F7-F815-4C10-92E3-59017CBE32CC}" type="datetimeFigureOut">
              <a:rPr lang="pt-BR"/>
              <a:pPr>
                <a:defRPr/>
              </a:pPr>
              <a:t>21/02/2024</a:t>
            </a:fld>
            <a:endParaRPr lang="pt-BR"/>
          </a:p>
        </p:txBody>
      </p:sp>
      <p:sp>
        <p:nvSpPr>
          <p:cNvPr id="5" name="Espaço Reservado para Rodapé 4">
            <a:extLst>
              <a:ext uri="{FF2B5EF4-FFF2-40B4-BE49-F238E27FC236}">
                <a16:creationId xmlns:a16="http://schemas.microsoft.com/office/drawing/2014/main" id="{84BF6524-2494-49D9-A605-F68D4CF5F82E}"/>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D5B70228-A6A7-4D33-B285-6EBA8B72E414}"/>
              </a:ext>
            </a:extLst>
          </p:cNvPr>
          <p:cNvSpPr>
            <a:spLocks noGrp="1"/>
          </p:cNvSpPr>
          <p:nvPr>
            <p:ph type="sldNum" sz="quarter" idx="12"/>
          </p:nvPr>
        </p:nvSpPr>
        <p:spPr/>
        <p:txBody>
          <a:bodyPr/>
          <a:lstStyle>
            <a:lvl1pPr>
              <a:defRPr/>
            </a:lvl1pPr>
          </a:lstStyle>
          <a:p>
            <a:pPr>
              <a:defRPr/>
            </a:pPr>
            <a:fld id="{E941048F-0B34-4DFF-9002-CDF33A98D6E5}" type="slidenum">
              <a:rPr lang="pt-BR"/>
              <a:pPr>
                <a:defRPr/>
              </a:pPr>
              <a:t>‹nº›</a:t>
            </a:fld>
            <a:endParaRPr lang="pt-BR"/>
          </a:p>
        </p:txBody>
      </p:sp>
    </p:spTree>
    <p:extLst>
      <p:ext uri="{BB962C8B-B14F-4D97-AF65-F5344CB8AC3E}">
        <p14:creationId xmlns:p14="http://schemas.microsoft.com/office/powerpoint/2010/main" val="2305868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BD929D19-A5D8-1149-0CD3-8D64B253418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Imagem 2">
            <a:extLst>
              <a:ext uri="{FF2B5EF4-FFF2-40B4-BE49-F238E27FC236}">
                <a16:creationId xmlns:a16="http://schemas.microsoft.com/office/drawing/2014/main" id="{F62BD56C-386A-4463-AEF0-7707B410090E}"/>
              </a:ext>
            </a:extLst>
          </p:cNvPr>
          <p:cNvPicPr>
            <a:picLocks noChangeAspect="1"/>
          </p:cNvPicPr>
          <p:nvPr userDrawn="1"/>
        </p:nvPicPr>
        <p:blipFill rotWithShape="1">
          <a:blip r:embed="rId3"/>
          <a:srcRect r="43577" b="-25726"/>
          <a:stretch/>
        </p:blipFill>
        <p:spPr>
          <a:xfrm>
            <a:off x="230341" y="4409737"/>
            <a:ext cx="817624" cy="316375"/>
          </a:xfrm>
          <a:prstGeom prst="rect">
            <a:avLst/>
          </a:prstGeom>
        </p:spPr>
      </p:pic>
      <p:sp>
        <p:nvSpPr>
          <p:cNvPr id="5" name="Espaço Reservado para Texto 4">
            <a:extLst>
              <a:ext uri="{FF2B5EF4-FFF2-40B4-BE49-F238E27FC236}">
                <a16:creationId xmlns:a16="http://schemas.microsoft.com/office/drawing/2014/main" id="{47C3291E-5E66-67B2-8DFF-F53443B838B4}"/>
              </a:ext>
            </a:extLst>
          </p:cNvPr>
          <p:cNvSpPr>
            <a:spLocks noGrp="1"/>
          </p:cNvSpPr>
          <p:nvPr>
            <p:ph type="body" sz="quarter" idx="13" hasCustomPrompt="1"/>
          </p:nvPr>
        </p:nvSpPr>
        <p:spPr>
          <a:xfrm>
            <a:off x="3056778" y="591670"/>
            <a:ext cx="5627594" cy="2532165"/>
          </a:xfrm>
        </p:spPr>
        <p:txBody>
          <a:bodyPr>
            <a:normAutofit/>
          </a:bodyPr>
          <a:lstStyle>
            <a:lvl1pPr marL="114300" indent="0">
              <a:buNone/>
              <a:defRPr sz="3200" b="0">
                <a:solidFill>
                  <a:schemeClr val="bg1"/>
                </a:solidFill>
                <a:latin typeface="Syncopate" panose="02000505000000020003" pitchFamily="2" charset="0"/>
              </a:defRPr>
            </a:lvl1pPr>
          </a:lstStyle>
          <a:p>
            <a:pPr lvl="0"/>
            <a:r>
              <a:rPr lang="pt-BR" dirty="0"/>
              <a:t>Clique para editar os estilos de texto mestres</a:t>
            </a:r>
          </a:p>
        </p:txBody>
      </p:sp>
      <p:sp>
        <p:nvSpPr>
          <p:cNvPr id="7" name="Espaço Reservado para Texto 6">
            <a:extLst>
              <a:ext uri="{FF2B5EF4-FFF2-40B4-BE49-F238E27FC236}">
                <a16:creationId xmlns:a16="http://schemas.microsoft.com/office/drawing/2014/main" id="{F25D7D21-20FF-7BB5-CC78-72904E535E5C}"/>
              </a:ext>
            </a:extLst>
          </p:cNvPr>
          <p:cNvSpPr>
            <a:spLocks noGrp="1"/>
          </p:cNvSpPr>
          <p:nvPr>
            <p:ph type="body" sz="quarter" idx="14"/>
          </p:nvPr>
        </p:nvSpPr>
        <p:spPr>
          <a:xfrm>
            <a:off x="3056778" y="3352137"/>
            <a:ext cx="5627594" cy="1562763"/>
          </a:xfrm>
        </p:spPr>
        <p:txBody>
          <a:bodyPr>
            <a:normAutofit/>
          </a:bodyPr>
          <a:lstStyle>
            <a:lvl1pPr marL="114300" indent="0" algn="r">
              <a:buNone/>
              <a:defRPr sz="2200">
                <a:solidFill>
                  <a:schemeClr val="bg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2619437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2FE4BB65-3CB6-F2BD-8B1A-5337B99757F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6" name="Imagem 5" descr="Desenho de personagem de desenho animado&#10;&#10;Descrição gerada automaticamente com confiança média">
            <a:extLst>
              <a:ext uri="{FF2B5EF4-FFF2-40B4-BE49-F238E27FC236}">
                <a16:creationId xmlns:a16="http://schemas.microsoft.com/office/drawing/2014/main" id="{FA9E1560-A23A-F15F-E174-945CD8A09AB7}"/>
              </a:ext>
            </a:extLst>
          </p:cNvPr>
          <p:cNvPicPr>
            <a:picLocks noChangeAspect="1"/>
          </p:cNvPicPr>
          <p:nvPr userDrawn="1"/>
        </p:nvPicPr>
        <p:blipFill>
          <a:blip r:embed="rId3"/>
          <a:stretch>
            <a:fillRect/>
          </a:stretch>
        </p:blipFill>
        <p:spPr>
          <a:xfrm>
            <a:off x="293840" y="208494"/>
            <a:ext cx="1493526" cy="259355"/>
          </a:xfrm>
          <a:prstGeom prst="rect">
            <a:avLst/>
          </a:prstGeom>
        </p:spPr>
      </p:pic>
      <p:sp>
        <p:nvSpPr>
          <p:cNvPr id="9" name="Espaço Reservado para Texto 8">
            <a:extLst>
              <a:ext uri="{FF2B5EF4-FFF2-40B4-BE49-F238E27FC236}">
                <a16:creationId xmlns:a16="http://schemas.microsoft.com/office/drawing/2014/main" id="{3CF70932-7635-72E9-FF51-64535C615F42}"/>
              </a:ext>
            </a:extLst>
          </p:cNvPr>
          <p:cNvSpPr>
            <a:spLocks noGrp="1"/>
          </p:cNvSpPr>
          <p:nvPr>
            <p:ph type="body" sz="quarter" idx="13"/>
          </p:nvPr>
        </p:nvSpPr>
        <p:spPr>
          <a:xfrm>
            <a:off x="2212509" y="467849"/>
            <a:ext cx="3825875" cy="614362"/>
          </a:xfrm>
        </p:spPr>
        <p:txBody>
          <a:bodyPr>
            <a:noAutofit/>
          </a:bodyPr>
          <a:lstStyle>
            <a:lvl1pPr marL="114300" indent="0">
              <a:buNone/>
              <a:defRPr sz="2800" b="1">
                <a:solidFill>
                  <a:srgbClr val="04AF4B"/>
                </a:solidFill>
                <a:latin typeface="Syncopate" panose="02000505000000020003" pitchFamily="2" charset="0"/>
              </a:defRPr>
            </a:lvl1pPr>
          </a:lstStyle>
          <a:p>
            <a:pPr lvl="0"/>
            <a:r>
              <a:rPr lang="pt-BR" dirty="0"/>
              <a:t>Clique para editar os estilos de</a:t>
            </a:r>
          </a:p>
        </p:txBody>
      </p:sp>
      <p:sp>
        <p:nvSpPr>
          <p:cNvPr id="11" name="Espaço Reservado para Texto 10">
            <a:extLst>
              <a:ext uri="{FF2B5EF4-FFF2-40B4-BE49-F238E27FC236}">
                <a16:creationId xmlns:a16="http://schemas.microsoft.com/office/drawing/2014/main" id="{ABCBF4CF-5762-DF85-C155-04230433BB3F}"/>
              </a:ext>
            </a:extLst>
          </p:cNvPr>
          <p:cNvSpPr>
            <a:spLocks noGrp="1"/>
          </p:cNvSpPr>
          <p:nvPr>
            <p:ph type="body" sz="quarter" idx="14"/>
          </p:nvPr>
        </p:nvSpPr>
        <p:spPr>
          <a:xfrm>
            <a:off x="1344707" y="1479176"/>
            <a:ext cx="6535178" cy="2286000"/>
          </a:xfrm>
        </p:spPr>
        <p:txBody>
          <a:bodyPr>
            <a:normAutofit/>
          </a:bodyPr>
          <a:lstStyle>
            <a:lvl1pPr marL="114300" indent="0">
              <a:lnSpc>
                <a:spcPct val="100000"/>
              </a:lnSpc>
              <a:spcAft>
                <a:spcPts val="600"/>
              </a:spcAft>
              <a:buNone/>
              <a:defRPr sz="2800">
                <a:latin typeface="Inter" panose="02000503000000020004" pitchFamily="2" charset="0"/>
                <a:ea typeface="Inter" panose="02000503000000020004" pitchFamily="2" charset="0"/>
              </a:defRPr>
            </a:lvl1pPr>
          </a:lstStyle>
          <a:p>
            <a:pPr lvl="0"/>
            <a:r>
              <a:rPr lang="pt-BR" dirty="0"/>
              <a:t>Clique para editar os estilos de texto Mestres</a:t>
            </a:r>
          </a:p>
        </p:txBody>
      </p:sp>
      <p:sp>
        <p:nvSpPr>
          <p:cNvPr id="14" name="Espaço Reservado para Texto 13">
            <a:extLst>
              <a:ext uri="{FF2B5EF4-FFF2-40B4-BE49-F238E27FC236}">
                <a16:creationId xmlns:a16="http://schemas.microsoft.com/office/drawing/2014/main" id="{25D98A27-11D8-AB3C-C47E-108B323C34CC}"/>
              </a:ext>
            </a:extLst>
          </p:cNvPr>
          <p:cNvSpPr>
            <a:spLocks noGrp="1"/>
          </p:cNvSpPr>
          <p:nvPr>
            <p:ph type="body" sz="quarter" idx="15"/>
          </p:nvPr>
        </p:nvSpPr>
        <p:spPr>
          <a:xfrm>
            <a:off x="3079750" y="3940175"/>
            <a:ext cx="5243513" cy="987425"/>
          </a:xfrm>
        </p:spPr>
        <p:txBody>
          <a:bodyPr>
            <a:noAutofit/>
          </a:bodyPr>
          <a:lstStyle>
            <a:lvl1pPr marL="114300" indent="0">
              <a:lnSpc>
                <a:spcPct val="100000"/>
              </a:lnSpc>
              <a:buNone/>
              <a:defRPr sz="2800">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3762841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7F22E3CD-7EDF-5A48-5334-38FC272D6D78}"/>
              </a:ext>
            </a:extLst>
          </p:cNvPr>
          <p:cNvPicPr>
            <a:picLocks noChangeAspect="1"/>
          </p:cNvPicPr>
          <p:nvPr userDrawn="1"/>
        </p:nvPicPr>
        <p:blipFill rotWithShape="1">
          <a:blip r:embed="rId2"/>
          <a:srcRect r="69190"/>
          <a:stretch/>
        </p:blipFill>
        <p:spPr>
          <a:xfrm>
            <a:off x="0" y="0"/>
            <a:ext cx="2541494" cy="5143500"/>
          </a:xfrm>
          <a:prstGeom prst="rect">
            <a:avLst/>
          </a:prstGeom>
        </p:spPr>
      </p:pic>
      <p:sp>
        <p:nvSpPr>
          <p:cNvPr id="4" name="Espaço Reservado para Texto 3">
            <a:extLst>
              <a:ext uri="{FF2B5EF4-FFF2-40B4-BE49-F238E27FC236}">
                <a16:creationId xmlns:a16="http://schemas.microsoft.com/office/drawing/2014/main" id="{6150A44F-3002-671B-8680-44FE521256A9}"/>
              </a:ext>
            </a:extLst>
          </p:cNvPr>
          <p:cNvSpPr>
            <a:spLocks noGrp="1"/>
          </p:cNvSpPr>
          <p:nvPr>
            <p:ph type="body" sz="quarter" idx="13"/>
          </p:nvPr>
        </p:nvSpPr>
        <p:spPr>
          <a:xfrm>
            <a:off x="2641600" y="262731"/>
            <a:ext cx="4243294" cy="592138"/>
          </a:xfrm>
        </p:spPr>
        <p:txBody>
          <a:bodyPr>
            <a:noAutofit/>
          </a:bodyPr>
          <a:lstStyle>
            <a:lvl1pPr marL="114300" indent="0" algn="l">
              <a:buNone/>
              <a:defRPr sz="2800" b="1">
                <a:solidFill>
                  <a:srgbClr val="04AF4B"/>
                </a:solidFill>
                <a:latin typeface="Syncopate" panose="02000505000000020003" pitchFamily="2" charset="0"/>
              </a:defRPr>
            </a:lvl1pPr>
          </a:lstStyle>
          <a:p>
            <a:pPr lvl="0"/>
            <a:r>
              <a:rPr lang="pt-BR" dirty="0"/>
              <a:t>Clique para editar</a:t>
            </a:r>
          </a:p>
        </p:txBody>
      </p:sp>
      <p:sp>
        <p:nvSpPr>
          <p:cNvPr id="6" name="Espaço Reservado para Texto 5">
            <a:extLst>
              <a:ext uri="{FF2B5EF4-FFF2-40B4-BE49-F238E27FC236}">
                <a16:creationId xmlns:a16="http://schemas.microsoft.com/office/drawing/2014/main" id="{5CC23896-A6AA-3E42-320B-0F14FD0A83E5}"/>
              </a:ext>
            </a:extLst>
          </p:cNvPr>
          <p:cNvSpPr>
            <a:spLocks noGrp="1"/>
          </p:cNvSpPr>
          <p:nvPr>
            <p:ph type="body" sz="quarter" idx="14"/>
          </p:nvPr>
        </p:nvSpPr>
        <p:spPr>
          <a:xfrm>
            <a:off x="2641600" y="1082675"/>
            <a:ext cx="6207125" cy="3502025"/>
          </a:xfrm>
        </p:spPr>
        <p:txBody>
          <a:bodyPr>
            <a:normAutofit/>
          </a:bodyPr>
          <a:lstStyle>
            <a:lvl1pPr marL="114300" indent="0">
              <a:lnSpc>
                <a:spcPct val="100000"/>
              </a:lnSpc>
              <a:spcAft>
                <a:spcPts val="600"/>
              </a:spcAft>
              <a:buNone/>
              <a:defRPr sz="2400">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7" name="Imagem 6" descr="Desenho de personagem de desenho animado&#10;&#10;Descrição gerada automaticamente com confiança média">
            <a:extLst>
              <a:ext uri="{FF2B5EF4-FFF2-40B4-BE49-F238E27FC236}">
                <a16:creationId xmlns:a16="http://schemas.microsoft.com/office/drawing/2014/main" id="{7926AFC4-6767-6CEC-5B09-CBC4AE303B65}"/>
              </a:ext>
            </a:extLst>
          </p:cNvPr>
          <p:cNvPicPr>
            <a:picLocks noChangeAspect="1"/>
          </p:cNvPicPr>
          <p:nvPr userDrawn="1"/>
        </p:nvPicPr>
        <p:blipFill>
          <a:blip r:embed="rId3"/>
          <a:stretch>
            <a:fillRect/>
          </a:stretch>
        </p:blipFill>
        <p:spPr>
          <a:xfrm>
            <a:off x="7355199" y="255494"/>
            <a:ext cx="1493526" cy="259355"/>
          </a:xfrm>
          <a:prstGeom prst="rect">
            <a:avLst/>
          </a:prstGeom>
        </p:spPr>
      </p:pic>
    </p:spTree>
    <p:extLst>
      <p:ext uri="{BB962C8B-B14F-4D97-AF65-F5344CB8AC3E}">
        <p14:creationId xmlns:p14="http://schemas.microsoft.com/office/powerpoint/2010/main" val="532547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BD6E3481-6DB0-8909-07BA-001D5895171D}"/>
              </a:ext>
            </a:extLst>
          </p:cNvPr>
          <p:cNvPicPr>
            <a:picLocks noChangeAspect="1"/>
          </p:cNvPicPr>
          <p:nvPr userDrawn="1"/>
        </p:nvPicPr>
        <p:blipFill rotWithShape="1">
          <a:blip r:embed="rId2"/>
          <a:srcRect r="63949"/>
          <a:stretch/>
        </p:blipFill>
        <p:spPr>
          <a:xfrm>
            <a:off x="0" y="0"/>
            <a:ext cx="2973788" cy="5143500"/>
          </a:xfrm>
          <a:prstGeom prst="rect">
            <a:avLst/>
          </a:prstGeom>
        </p:spPr>
      </p:pic>
      <p:sp>
        <p:nvSpPr>
          <p:cNvPr id="4" name="Espaço Reservado para Texto 3">
            <a:extLst>
              <a:ext uri="{FF2B5EF4-FFF2-40B4-BE49-F238E27FC236}">
                <a16:creationId xmlns:a16="http://schemas.microsoft.com/office/drawing/2014/main" id="{CA934A2E-3AA9-F001-0E79-F73FBC13BC08}"/>
              </a:ext>
            </a:extLst>
          </p:cNvPr>
          <p:cNvSpPr>
            <a:spLocks noGrp="1"/>
          </p:cNvSpPr>
          <p:nvPr>
            <p:ph type="body" sz="quarter" idx="13"/>
          </p:nvPr>
        </p:nvSpPr>
        <p:spPr>
          <a:xfrm>
            <a:off x="2628900" y="249238"/>
            <a:ext cx="4450976" cy="623888"/>
          </a:xfrm>
        </p:spPr>
        <p:txBody>
          <a:bodyPr>
            <a:noAutofit/>
          </a:bodyPr>
          <a:lstStyle>
            <a:lvl1pPr marL="114300" indent="0" algn="l">
              <a:lnSpc>
                <a:spcPct val="100000"/>
              </a:lnSpc>
              <a:buNone/>
              <a:defRPr sz="2800" b="1">
                <a:solidFill>
                  <a:srgbClr val="FFC62C"/>
                </a:solidFill>
                <a:latin typeface="Syncopate" panose="02000505000000020003" pitchFamily="2" charset="0"/>
              </a:defRPr>
            </a:lvl1pPr>
          </a:lstStyle>
          <a:p>
            <a:pPr lvl="0"/>
            <a:r>
              <a:rPr lang="pt-BR" dirty="0"/>
              <a:t>Clique para editar os estilos de</a:t>
            </a:r>
          </a:p>
        </p:txBody>
      </p:sp>
      <p:sp>
        <p:nvSpPr>
          <p:cNvPr id="6" name="Espaço Reservado para Texto 5">
            <a:extLst>
              <a:ext uri="{FF2B5EF4-FFF2-40B4-BE49-F238E27FC236}">
                <a16:creationId xmlns:a16="http://schemas.microsoft.com/office/drawing/2014/main" id="{4EE35C34-0A26-F2BF-2749-434409CFBBD7}"/>
              </a:ext>
            </a:extLst>
          </p:cNvPr>
          <p:cNvSpPr>
            <a:spLocks noGrp="1"/>
          </p:cNvSpPr>
          <p:nvPr>
            <p:ph type="body" sz="quarter" idx="14"/>
          </p:nvPr>
        </p:nvSpPr>
        <p:spPr>
          <a:xfrm>
            <a:off x="2628900" y="1122363"/>
            <a:ext cx="6097588" cy="3540125"/>
          </a:xfrm>
        </p:spPr>
        <p:txBody>
          <a:bodyPr>
            <a:normAutofit/>
          </a:bodyPr>
          <a:lstStyle>
            <a:lvl1pPr>
              <a:lnSpc>
                <a:spcPct val="100000"/>
              </a:lnSpc>
              <a:spcAft>
                <a:spcPts val="600"/>
              </a:spcAft>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7" name="Imagem 6">
            <a:extLst>
              <a:ext uri="{FF2B5EF4-FFF2-40B4-BE49-F238E27FC236}">
                <a16:creationId xmlns:a16="http://schemas.microsoft.com/office/drawing/2014/main" id="{B1495648-DD78-9D54-6248-E2B3F82D06C7}"/>
              </a:ext>
            </a:extLst>
          </p:cNvPr>
          <p:cNvPicPr>
            <a:picLocks noChangeAspect="1"/>
          </p:cNvPicPr>
          <p:nvPr userDrawn="1"/>
        </p:nvPicPr>
        <p:blipFill>
          <a:blip r:embed="rId3"/>
          <a:stretch>
            <a:fillRect/>
          </a:stretch>
        </p:blipFill>
        <p:spPr>
          <a:xfrm>
            <a:off x="7474830" y="249238"/>
            <a:ext cx="1449094" cy="251639"/>
          </a:xfrm>
          <a:prstGeom prst="rect">
            <a:avLst/>
          </a:prstGeom>
        </p:spPr>
      </p:pic>
    </p:spTree>
    <p:extLst>
      <p:ext uri="{BB962C8B-B14F-4D97-AF65-F5344CB8AC3E}">
        <p14:creationId xmlns:p14="http://schemas.microsoft.com/office/powerpoint/2010/main" val="3725177789"/>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8658BE01-F1FE-E604-E5FD-CEFA9C4EB475}"/>
              </a:ext>
            </a:extLst>
          </p:cNvPr>
          <p:cNvPicPr>
            <a:picLocks noChangeAspect="1"/>
          </p:cNvPicPr>
          <p:nvPr userDrawn="1"/>
        </p:nvPicPr>
        <p:blipFill rotWithShape="1">
          <a:blip r:embed="rId2"/>
          <a:srcRect l="18852" t="18852"/>
          <a:stretch/>
        </p:blipFill>
        <p:spPr>
          <a:xfrm>
            <a:off x="0" y="0"/>
            <a:ext cx="9144001" cy="5143500"/>
          </a:xfrm>
          <a:prstGeom prst="rect">
            <a:avLst/>
          </a:prstGeom>
        </p:spPr>
      </p:pic>
      <p:sp>
        <p:nvSpPr>
          <p:cNvPr id="4" name="Espaço Reservado para Texto 3">
            <a:extLst>
              <a:ext uri="{FF2B5EF4-FFF2-40B4-BE49-F238E27FC236}">
                <a16:creationId xmlns:a16="http://schemas.microsoft.com/office/drawing/2014/main" id="{63CC38D6-6ABA-984E-BAAC-A28A28A2128A}"/>
              </a:ext>
            </a:extLst>
          </p:cNvPr>
          <p:cNvSpPr>
            <a:spLocks noGrp="1"/>
          </p:cNvSpPr>
          <p:nvPr>
            <p:ph type="body" sz="quarter" idx="13"/>
          </p:nvPr>
        </p:nvSpPr>
        <p:spPr>
          <a:xfrm>
            <a:off x="511735" y="760414"/>
            <a:ext cx="3327400" cy="725487"/>
          </a:xfrm>
        </p:spPr>
        <p:txBody>
          <a:bodyPr>
            <a:noAutofit/>
          </a:bodyPr>
          <a:lstStyle>
            <a:lvl1pPr marL="114300" indent="0" algn="ctr">
              <a:buNone/>
              <a:defRPr sz="2800" b="1">
                <a:solidFill>
                  <a:schemeClr val="bg1"/>
                </a:solidFill>
                <a:latin typeface="Syncopate" panose="02000505000000020003" pitchFamily="2" charset="0"/>
              </a:defRPr>
            </a:lvl1pPr>
          </a:lstStyle>
          <a:p>
            <a:pPr lvl="0"/>
            <a:r>
              <a:rPr lang="pt-BR" dirty="0"/>
              <a:t>Clique para editar os</a:t>
            </a:r>
          </a:p>
        </p:txBody>
      </p:sp>
      <p:sp>
        <p:nvSpPr>
          <p:cNvPr id="6" name="Espaço Reservado para Texto 5">
            <a:extLst>
              <a:ext uri="{FF2B5EF4-FFF2-40B4-BE49-F238E27FC236}">
                <a16:creationId xmlns:a16="http://schemas.microsoft.com/office/drawing/2014/main" id="{06EFF2DA-B7B0-3C1E-9EE3-C4B9C4D80EA3}"/>
              </a:ext>
            </a:extLst>
          </p:cNvPr>
          <p:cNvSpPr>
            <a:spLocks noGrp="1"/>
          </p:cNvSpPr>
          <p:nvPr>
            <p:ph type="body" sz="quarter" idx="14"/>
          </p:nvPr>
        </p:nvSpPr>
        <p:spPr>
          <a:xfrm>
            <a:off x="3677771" y="2474259"/>
            <a:ext cx="5224182" cy="2500966"/>
          </a:xfrm>
        </p:spPr>
        <p:txBody>
          <a:bodyPr>
            <a:normAutofit/>
          </a:bodyPr>
          <a:lstStyle>
            <a:lvl1pPr marL="114300" indent="0">
              <a:lnSpc>
                <a:spcPct val="100000"/>
              </a:lnSpc>
              <a:spcAft>
                <a:spcPts val="600"/>
              </a:spcAft>
              <a:buNone/>
              <a:defRPr sz="2800">
                <a:solidFill>
                  <a:schemeClr val="tx1"/>
                </a:solidFill>
                <a:latin typeface="Inter" panose="02000503000000020004" pitchFamily="2" charset="0"/>
                <a:ea typeface="Inter" panose="02000503000000020004" pitchFamily="2" charset="0"/>
              </a:defRPr>
            </a:lvl1pPr>
          </a:lstStyle>
          <a:p>
            <a:pPr lvl="0"/>
            <a:r>
              <a:rPr lang="pt-BR" dirty="0"/>
              <a:t>Clique para editar os estilos</a:t>
            </a:r>
          </a:p>
        </p:txBody>
      </p:sp>
      <p:pic>
        <p:nvPicPr>
          <p:cNvPr id="10" name="Imagem 9">
            <a:extLst>
              <a:ext uri="{FF2B5EF4-FFF2-40B4-BE49-F238E27FC236}">
                <a16:creationId xmlns:a16="http://schemas.microsoft.com/office/drawing/2014/main" id="{226AE4C3-529C-CAAE-4402-FBD5B60FE765}"/>
              </a:ext>
            </a:extLst>
          </p:cNvPr>
          <p:cNvPicPr>
            <a:picLocks noChangeAspect="1"/>
          </p:cNvPicPr>
          <p:nvPr userDrawn="1"/>
        </p:nvPicPr>
        <p:blipFill>
          <a:blip r:embed="rId3"/>
          <a:stretch>
            <a:fillRect/>
          </a:stretch>
        </p:blipFill>
        <p:spPr>
          <a:xfrm>
            <a:off x="7473841" y="257439"/>
            <a:ext cx="1449094" cy="251639"/>
          </a:xfrm>
          <a:prstGeom prst="rect">
            <a:avLst/>
          </a:prstGeom>
        </p:spPr>
      </p:pic>
    </p:spTree>
    <p:extLst>
      <p:ext uri="{BB962C8B-B14F-4D97-AF65-F5344CB8AC3E}">
        <p14:creationId xmlns:p14="http://schemas.microsoft.com/office/powerpoint/2010/main" val="3570681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bg>
      <p:bgRef idx="1001">
        <a:schemeClr val="bg1"/>
      </p:bgRef>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FC62C"/>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4112381"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572000" y="1152475"/>
            <a:ext cx="4112382"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pic>
        <p:nvPicPr>
          <p:cNvPr id="4" name="Imagem 3">
            <a:extLst>
              <a:ext uri="{FF2B5EF4-FFF2-40B4-BE49-F238E27FC236}">
                <a16:creationId xmlns:a16="http://schemas.microsoft.com/office/drawing/2014/main" id="{9F378944-B164-2C27-560E-2DD640A8AD6A}"/>
              </a:ext>
            </a:extLst>
          </p:cNvPr>
          <p:cNvPicPr>
            <a:picLocks noChangeAspect="1"/>
          </p:cNvPicPr>
          <p:nvPr userDrawn="1"/>
        </p:nvPicPr>
        <p:blipFill>
          <a:blip r:embed="rId3"/>
          <a:stretch>
            <a:fillRect/>
          </a:stretch>
        </p:blipFill>
        <p:spPr>
          <a:xfrm>
            <a:off x="329985" y="269741"/>
            <a:ext cx="1449094" cy="251639"/>
          </a:xfrm>
          <a:prstGeom prst="rect">
            <a:avLst/>
          </a:prstGeom>
        </p:spPr>
      </p:pic>
    </p:spTree>
    <p:extLst>
      <p:ext uri="{BB962C8B-B14F-4D97-AF65-F5344CB8AC3E}">
        <p14:creationId xmlns:p14="http://schemas.microsoft.com/office/powerpoint/2010/main" val="421047309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2FE4BB65-3CB6-F2BD-8B1A-5337B99757F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6" name="Imagem 5" descr="Desenho de personagem de desenho animado&#10;&#10;Descrição gerada automaticamente com confiança média">
            <a:extLst>
              <a:ext uri="{FF2B5EF4-FFF2-40B4-BE49-F238E27FC236}">
                <a16:creationId xmlns:a16="http://schemas.microsoft.com/office/drawing/2014/main" id="{FA9E1560-A23A-F15F-E174-945CD8A09AB7}"/>
              </a:ext>
            </a:extLst>
          </p:cNvPr>
          <p:cNvPicPr>
            <a:picLocks noChangeAspect="1"/>
          </p:cNvPicPr>
          <p:nvPr userDrawn="1"/>
        </p:nvPicPr>
        <p:blipFill>
          <a:blip r:embed="rId3"/>
          <a:stretch>
            <a:fillRect/>
          </a:stretch>
        </p:blipFill>
        <p:spPr>
          <a:xfrm>
            <a:off x="293840" y="208494"/>
            <a:ext cx="1493526" cy="259355"/>
          </a:xfrm>
          <a:prstGeom prst="rect">
            <a:avLst/>
          </a:prstGeom>
        </p:spPr>
      </p:pic>
      <p:sp>
        <p:nvSpPr>
          <p:cNvPr id="9" name="Espaço Reservado para Texto 8">
            <a:extLst>
              <a:ext uri="{FF2B5EF4-FFF2-40B4-BE49-F238E27FC236}">
                <a16:creationId xmlns:a16="http://schemas.microsoft.com/office/drawing/2014/main" id="{3CF70932-7635-72E9-FF51-64535C615F42}"/>
              </a:ext>
            </a:extLst>
          </p:cNvPr>
          <p:cNvSpPr>
            <a:spLocks noGrp="1"/>
          </p:cNvSpPr>
          <p:nvPr>
            <p:ph type="body" sz="quarter" idx="13"/>
          </p:nvPr>
        </p:nvSpPr>
        <p:spPr>
          <a:xfrm>
            <a:off x="2212509" y="467849"/>
            <a:ext cx="3825875" cy="614362"/>
          </a:xfrm>
        </p:spPr>
        <p:txBody>
          <a:bodyPr>
            <a:noAutofit/>
          </a:bodyPr>
          <a:lstStyle>
            <a:lvl1pPr marL="114300" indent="0">
              <a:buNone/>
              <a:defRPr sz="2800" b="1">
                <a:solidFill>
                  <a:srgbClr val="04AF4B"/>
                </a:solidFill>
                <a:latin typeface="Syncopate" panose="02000505000000020003" pitchFamily="2" charset="0"/>
              </a:defRPr>
            </a:lvl1pPr>
          </a:lstStyle>
          <a:p>
            <a:pPr lvl="0"/>
            <a:r>
              <a:rPr lang="pt-BR" dirty="0"/>
              <a:t>Clique para editar os estilos de</a:t>
            </a:r>
          </a:p>
        </p:txBody>
      </p:sp>
      <p:sp>
        <p:nvSpPr>
          <p:cNvPr id="11" name="Espaço Reservado para Texto 10">
            <a:extLst>
              <a:ext uri="{FF2B5EF4-FFF2-40B4-BE49-F238E27FC236}">
                <a16:creationId xmlns:a16="http://schemas.microsoft.com/office/drawing/2014/main" id="{ABCBF4CF-5762-DF85-C155-04230433BB3F}"/>
              </a:ext>
            </a:extLst>
          </p:cNvPr>
          <p:cNvSpPr>
            <a:spLocks noGrp="1"/>
          </p:cNvSpPr>
          <p:nvPr>
            <p:ph type="body" sz="quarter" idx="14"/>
          </p:nvPr>
        </p:nvSpPr>
        <p:spPr>
          <a:xfrm>
            <a:off x="1344707" y="1479176"/>
            <a:ext cx="6535178" cy="2286000"/>
          </a:xfrm>
        </p:spPr>
        <p:txBody>
          <a:bodyPr>
            <a:normAutofit/>
          </a:bodyPr>
          <a:lstStyle>
            <a:lvl1pPr marL="114300" indent="0">
              <a:lnSpc>
                <a:spcPct val="100000"/>
              </a:lnSpc>
              <a:spcAft>
                <a:spcPts val="600"/>
              </a:spcAft>
              <a:buNone/>
              <a:defRPr sz="2800">
                <a:latin typeface="Inter" panose="02000503000000020004" pitchFamily="2" charset="0"/>
                <a:ea typeface="Inter" panose="02000503000000020004" pitchFamily="2" charset="0"/>
              </a:defRPr>
            </a:lvl1pPr>
          </a:lstStyle>
          <a:p>
            <a:pPr lvl="0"/>
            <a:r>
              <a:rPr lang="pt-BR" dirty="0"/>
              <a:t>Clique para editar os estilos de texto Mestres</a:t>
            </a:r>
          </a:p>
        </p:txBody>
      </p:sp>
      <p:sp>
        <p:nvSpPr>
          <p:cNvPr id="14" name="Espaço Reservado para Texto 13">
            <a:extLst>
              <a:ext uri="{FF2B5EF4-FFF2-40B4-BE49-F238E27FC236}">
                <a16:creationId xmlns:a16="http://schemas.microsoft.com/office/drawing/2014/main" id="{25D98A27-11D8-AB3C-C47E-108B323C34CC}"/>
              </a:ext>
            </a:extLst>
          </p:cNvPr>
          <p:cNvSpPr>
            <a:spLocks noGrp="1"/>
          </p:cNvSpPr>
          <p:nvPr>
            <p:ph type="body" sz="quarter" idx="15"/>
          </p:nvPr>
        </p:nvSpPr>
        <p:spPr>
          <a:xfrm>
            <a:off x="3079750" y="3940175"/>
            <a:ext cx="5243513" cy="987425"/>
          </a:xfrm>
        </p:spPr>
        <p:txBody>
          <a:bodyPr>
            <a:noAutofit/>
          </a:bodyPr>
          <a:lstStyle>
            <a:lvl1pPr marL="114300" indent="0">
              <a:lnSpc>
                <a:spcPct val="100000"/>
              </a:lnSpc>
              <a:buNone/>
              <a:defRPr sz="2800">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1515255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a:off x="0" y="3427729"/>
            <a:ext cx="1185057" cy="1715770"/>
          </a:xfrm>
          <a:prstGeom prst="rect">
            <a:avLst/>
          </a:prstGeom>
        </p:spPr>
      </p:pic>
      <p:sp>
        <p:nvSpPr>
          <p:cNvPr id="21" name="Google Shape;21;p5"/>
          <p:cNvSpPr txBox="1">
            <a:spLocks noGrp="1"/>
          </p:cNvSpPr>
          <p:nvPr>
            <p:ph type="title"/>
          </p:nvPr>
        </p:nvSpPr>
        <p:spPr>
          <a:xfrm>
            <a:off x="311699" y="623147"/>
            <a:ext cx="4708960" cy="62576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81174"/>
            <a:ext cx="4708960" cy="3646978"/>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182118" y="179830"/>
            <a:ext cx="1493526" cy="259355"/>
          </a:xfrm>
          <a:prstGeom prst="rect">
            <a:avLst/>
          </a:prstGeom>
        </p:spPr>
      </p:pic>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5143501" y="0"/>
            <a:ext cx="4000499" cy="5143499"/>
          </a:xfrm>
        </p:spPr>
        <p:txBody>
          <a:bodyPr/>
          <a:lstStyle/>
          <a:p>
            <a:endParaRPr lang="pt-BR"/>
          </a:p>
        </p:txBody>
      </p:sp>
    </p:spTree>
    <p:extLst>
      <p:ext uri="{BB962C8B-B14F-4D97-AF65-F5344CB8AC3E}">
        <p14:creationId xmlns:p14="http://schemas.microsoft.com/office/powerpoint/2010/main" val="3668548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a:off x="0" y="3427729"/>
            <a:ext cx="1185057" cy="1715770"/>
          </a:xfrm>
          <a:prstGeom prst="rect">
            <a:avLst/>
          </a:prstGeom>
        </p:spPr>
      </p:pic>
      <p:sp>
        <p:nvSpPr>
          <p:cNvPr id="21" name="Google Shape;21;p5"/>
          <p:cNvSpPr txBox="1">
            <a:spLocks noGrp="1"/>
          </p:cNvSpPr>
          <p:nvPr>
            <p:ph type="title"/>
          </p:nvPr>
        </p:nvSpPr>
        <p:spPr>
          <a:xfrm>
            <a:off x="311699" y="480284"/>
            <a:ext cx="4708960"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22829"/>
            <a:ext cx="4708960" cy="3705323"/>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5143500" y="0"/>
            <a:ext cx="4000499" cy="5143499"/>
          </a:xfrm>
        </p:spPr>
        <p:txBody>
          <a:bodyPr/>
          <a:lstStyle/>
          <a:p>
            <a:endParaRPr lang="pt-BR" dirty="0"/>
          </a:p>
        </p:txBody>
      </p:sp>
      <p:pic>
        <p:nvPicPr>
          <p:cNvPr id="2" name="Imagem 1">
            <a:extLst>
              <a:ext uri="{FF2B5EF4-FFF2-40B4-BE49-F238E27FC236}">
                <a16:creationId xmlns:a16="http://schemas.microsoft.com/office/drawing/2014/main" id="{6AD04EBD-4EF6-9383-6ED0-6B4E46C842D1}"/>
              </a:ext>
            </a:extLst>
          </p:cNvPr>
          <p:cNvPicPr>
            <a:picLocks noChangeAspect="1"/>
          </p:cNvPicPr>
          <p:nvPr userDrawn="1"/>
        </p:nvPicPr>
        <p:blipFill>
          <a:blip r:embed="rId3"/>
          <a:stretch>
            <a:fillRect/>
          </a:stretch>
        </p:blipFill>
        <p:spPr>
          <a:xfrm>
            <a:off x="213417" y="164937"/>
            <a:ext cx="1449094" cy="251639"/>
          </a:xfrm>
          <a:prstGeom prst="rect">
            <a:avLst/>
          </a:prstGeom>
        </p:spPr>
      </p:pic>
    </p:spTree>
    <p:extLst>
      <p:ext uri="{BB962C8B-B14F-4D97-AF65-F5344CB8AC3E}">
        <p14:creationId xmlns:p14="http://schemas.microsoft.com/office/powerpoint/2010/main" val="314730216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sp>
        <p:nvSpPr>
          <p:cNvPr id="22" name="Google Shape;22;p5"/>
          <p:cNvSpPr txBox="1">
            <a:spLocks noGrp="1"/>
          </p:cNvSpPr>
          <p:nvPr>
            <p:ph type="body" idx="1"/>
          </p:nvPr>
        </p:nvSpPr>
        <p:spPr>
          <a:xfrm>
            <a:off x="4208156" y="1067932"/>
            <a:ext cx="4552603" cy="3595285"/>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sp>
        <p:nvSpPr>
          <p:cNvPr id="21" name="Google Shape;21;p5"/>
          <p:cNvSpPr txBox="1">
            <a:spLocks noGrp="1"/>
          </p:cNvSpPr>
          <p:nvPr>
            <p:ph type="title"/>
          </p:nvPr>
        </p:nvSpPr>
        <p:spPr>
          <a:xfrm>
            <a:off x="4208156" y="283483"/>
            <a:ext cx="3860079"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246188" y="149884"/>
            <a:ext cx="1493526" cy="259355"/>
          </a:xfrm>
          <a:prstGeom prst="rect">
            <a:avLst/>
          </a:prstGeom>
        </p:spPr>
      </p:pic>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0" y="0"/>
            <a:ext cx="4000499" cy="5143499"/>
          </a:xfrm>
        </p:spPr>
        <p:txBody>
          <a:bodyPr/>
          <a:lstStyle/>
          <a:p>
            <a:endParaRPr lang="pt-BR" dirty="0"/>
          </a:p>
        </p:txBody>
      </p:sp>
    </p:spTree>
    <p:extLst>
      <p:ext uri="{BB962C8B-B14F-4D97-AF65-F5344CB8AC3E}">
        <p14:creationId xmlns:p14="http://schemas.microsoft.com/office/powerpoint/2010/main" val="3657412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sp>
        <p:nvSpPr>
          <p:cNvPr id="22" name="Google Shape;22;p5"/>
          <p:cNvSpPr txBox="1">
            <a:spLocks noGrp="1"/>
          </p:cNvSpPr>
          <p:nvPr>
            <p:ph type="body" idx="1"/>
          </p:nvPr>
        </p:nvSpPr>
        <p:spPr>
          <a:xfrm>
            <a:off x="4208156" y="1062318"/>
            <a:ext cx="4579497" cy="3611951"/>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sp>
        <p:nvSpPr>
          <p:cNvPr id="21" name="Google Shape;21;p5"/>
          <p:cNvSpPr txBox="1">
            <a:spLocks noGrp="1"/>
          </p:cNvSpPr>
          <p:nvPr>
            <p:ph type="title"/>
          </p:nvPr>
        </p:nvSpPr>
        <p:spPr>
          <a:xfrm>
            <a:off x="4208156" y="256075"/>
            <a:ext cx="3880250"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8970" y="1"/>
            <a:ext cx="4000499" cy="5143499"/>
          </a:xfrm>
        </p:spPr>
        <p:txBody>
          <a:bodyPr/>
          <a:lstStyle/>
          <a:p>
            <a:endParaRPr lang="pt-BR" dirty="0"/>
          </a:p>
        </p:txBody>
      </p:sp>
      <p:pic>
        <p:nvPicPr>
          <p:cNvPr id="2" name="Imagem 1">
            <a:extLst>
              <a:ext uri="{FF2B5EF4-FFF2-40B4-BE49-F238E27FC236}">
                <a16:creationId xmlns:a16="http://schemas.microsoft.com/office/drawing/2014/main" id="{E8DEAA73-9F98-B78D-FA9C-6477496D6290}"/>
              </a:ext>
            </a:extLst>
          </p:cNvPr>
          <p:cNvPicPr>
            <a:picLocks noChangeAspect="1"/>
          </p:cNvPicPr>
          <p:nvPr userDrawn="1"/>
        </p:nvPicPr>
        <p:blipFill>
          <a:blip r:embed="rId3"/>
          <a:stretch>
            <a:fillRect/>
          </a:stretch>
        </p:blipFill>
        <p:spPr>
          <a:xfrm>
            <a:off x="5942330" y="4734197"/>
            <a:ext cx="1449094" cy="251639"/>
          </a:xfrm>
          <a:prstGeom prst="rect">
            <a:avLst/>
          </a:prstGeom>
        </p:spPr>
      </p:pic>
    </p:spTree>
    <p:extLst>
      <p:ext uri="{BB962C8B-B14F-4D97-AF65-F5344CB8AC3E}">
        <p14:creationId xmlns:p14="http://schemas.microsoft.com/office/powerpoint/2010/main" val="298897775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4" name="Imagem 3">
            <a:extLst>
              <a:ext uri="{FF2B5EF4-FFF2-40B4-BE49-F238E27FC236}">
                <a16:creationId xmlns:a16="http://schemas.microsoft.com/office/drawing/2014/main" id="{8F200864-6261-43C4-A4BF-69930F38A1FD}"/>
              </a:ext>
            </a:extLst>
          </p:cNvPr>
          <p:cNvPicPr>
            <a:picLocks noChangeAspect="1"/>
          </p:cNvPicPr>
          <p:nvPr userDrawn="1"/>
        </p:nvPicPr>
        <p:blipFill rotWithShape="1">
          <a:blip r:embed="rId2"/>
          <a:srcRect r="63949" b="16291"/>
          <a:stretch/>
        </p:blipFill>
        <p:spPr>
          <a:xfrm>
            <a:off x="0" y="3239461"/>
            <a:ext cx="1315092" cy="1904039"/>
          </a:xfrm>
          <a:prstGeom prst="rect">
            <a:avLst/>
          </a:prstGeom>
        </p:spPr>
      </p:pic>
      <p:pic>
        <p:nvPicPr>
          <p:cNvPr id="5" name="Imagem 4" descr="Desenho de personagem de desenho animado&#10;&#10;Descrição gerada automaticamente com confiança média">
            <a:extLst>
              <a:ext uri="{FF2B5EF4-FFF2-40B4-BE49-F238E27FC236}">
                <a16:creationId xmlns:a16="http://schemas.microsoft.com/office/drawing/2014/main" id="{0AF22357-DDD5-63AD-958B-349DE2717204}"/>
              </a:ext>
            </a:extLst>
          </p:cNvPr>
          <p:cNvPicPr>
            <a:picLocks noChangeAspect="1"/>
          </p:cNvPicPr>
          <p:nvPr userDrawn="1"/>
        </p:nvPicPr>
        <p:blipFill>
          <a:blip r:embed="rId3"/>
          <a:stretch>
            <a:fillRect/>
          </a:stretch>
        </p:blipFill>
        <p:spPr>
          <a:xfrm>
            <a:off x="7416866" y="154190"/>
            <a:ext cx="1493526" cy="259355"/>
          </a:xfrm>
          <a:prstGeom prst="rect">
            <a:avLst/>
          </a:prstGeom>
        </p:spPr>
      </p:pic>
      <p:sp>
        <p:nvSpPr>
          <p:cNvPr id="7" name="Espaço Reservado para Texto 6">
            <a:extLst>
              <a:ext uri="{FF2B5EF4-FFF2-40B4-BE49-F238E27FC236}">
                <a16:creationId xmlns:a16="http://schemas.microsoft.com/office/drawing/2014/main" id="{A566C3F3-F0AD-1EBB-9611-4567A054AF93}"/>
              </a:ext>
            </a:extLst>
          </p:cNvPr>
          <p:cNvSpPr>
            <a:spLocks noGrp="1"/>
          </p:cNvSpPr>
          <p:nvPr>
            <p:ph type="body" sz="quarter" idx="13"/>
          </p:nvPr>
        </p:nvSpPr>
        <p:spPr>
          <a:xfrm>
            <a:off x="1822076" y="284163"/>
            <a:ext cx="4961312" cy="5762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 os estilos de texto</a:t>
            </a:r>
          </a:p>
        </p:txBody>
      </p:sp>
      <p:sp>
        <p:nvSpPr>
          <p:cNvPr id="9" name="Espaço Reservado para Texto 8">
            <a:extLst>
              <a:ext uri="{FF2B5EF4-FFF2-40B4-BE49-F238E27FC236}">
                <a16:creationId xmlns:a16="http://schemas.microsoft.com/office/drawing/2014/main" id="{A3411599-DDDF-05DB-FDA5-C39C27BF10A5}"/>
              </a:ext>
            </a:extLst>
          </p:cNvPr>
          <p:cNvSpPr>
            <a:spLocks noGrp="1"/>
          </p:cNvSpPr>
          <p:nvPr>
            <p:ph type="body" sz="quarter" idx="14"/>
          </p:nvPr>
        </p:nvSpPr>
        <p:spPr>
          <a:xfrm>
            <a:off x="1822076" y="1103313"/>
            <a:ext cx="6945687" cy="3756025"/>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4005813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4" name="Imagem 3">
            <a:extLst>
              <a:ext uri="{FF2B5EF4-FFF2-40B4-BE49-F238E27FC236}">
                <a16:creationId xmlns:a16="http://schemas.microsoft.com/office/drawing/2014/main" id="{8F200864-6261-43C4-A4BF-69930F38A1FD}"/>
              </a:ext>
            </a:extLst>
          </p:cNvPr>
          <p:cNvPicPr>
            <a:picLocks noChangeAspect="1"/>
          </p:cNvPicPr>
          <p:nvPr userDrawn="1"/>
        </p:nvPicPr>
        <p:blipFill rotWithShape="1">
          <a:blip r:embed="rId2"/>
          <a:srcRect r="63949" b="16291"/>
          <a:stretch/>
        </p:blipFill>
        <p:spPr>
          <a:xfrm>
            <a:off x="0" y="1820189"/>
            <a:ext cx="2295362" cy="3323311"/>
          </a:xfrm>
          <a:prstGeom prst="rect">
            <a:avLst/>
          </a:prstGeom>
        </p:spPr>
      </p:pic>
      <p:sp>
        <p:nvSpPr>
          <p:cNvPr id="7" name="Espaço Reservado para Texto 6">
            <a:extLst>
              <a:ext uri="{FF2B5EF4-FFF2-40B4-BE49-F238E27FC236}">
                <a16:creationId xmlns:a16="http://schemas.microsoft.com/office/drawing/2014/main" id="{A566C3F3-F0AD-1EBB-9611-4567A054AF93}"/>
              </a:ext>
            </a:extLst>
          </p:cNvPr>
          <p:cNvSpPr>
            <a:spLocks noGrp="1"/>
          </p:cNvSpPr>
          <p:nvPr>
            <p:ph type="body" sz="quarter" idx="13"/>
          </p:nvPr>
        </p:nvSpPr>
        <p:spPr>
          <a:xfrm>
            <a:off x="1822076" y="284163"/>
            <a:ext cx="4961312" cy="5762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 os estilos de texto</a:t>
            </a:r>
          </a:p>
        </p:txBody>
      </p:sp>
      <p:sp>
        <p:nvSpPr>
          <p:cNvPr id="9" name="Espaço Reservado para Texto 8">
            <a:extLst>
              <a:ext uri="{FF2B5EF4-FFF2-40B4-BE49-F238E27FC236}">
                <a16:creationId xmlns:a16="http://schemas.microsoft.com/office/drawing/2014/main" id="{A3411599-DDDF-05DB-FDA5-C39C27BF10A5}"/>
              </a:ext>
            </a:extLst>
          </p:cNvPr>
          <p:cNvSpPr>
            <a:spLocks noGrp="1"/>
          </p:cNvSpPr>
          <p:nvPr>
            <p:ph type="body" sz="quarter" idx="14"/>
          </p:nvPr>
        </p:nvSpPr>
        <p:spPr>
          <a:xfrm>
            <a:off x="1822076" y="1103313"/>
            <a:ext cx="6945687" cy="3756025"/>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2" name="Imagem 1">
            <a:extLst>
              <a:ext uri="{FF2B5EF4-FFF2-40B4-BE49-F238E27FC236}">
                <a16:creationId xmlns:a16="http://schemas.microsoft.com/office/drawing/2014/main" id="{3CAF841C-1953-58BB-EE99-609D703A3A79}"/>
              </a:ext>
            </a:extLst>
          </p:cNvPr>
          <p:cNvPicPr>
            <a:picLocks noChangeAspect="1"/>
          </p:cNvPicPr>
          <p:nvPr userDrawn="1"/>
        </p:nvPicPr>
        <p:blipFill>
          <a:blip r:embed="rId3"/>
          <a:stretch>
            <a:fillRect/>
          </a:stretch>
        </p:blipFill>
        <p:spPr>
          <a:xfrm>
            <a:off x="7506144" y="158342"/>
            <a:ext cx="1449094" cy="251639"/>
          </a:xfrm>
          <a:prstGeom prst="rect">
            <a:avLst/>
          </a:prstGeom>
        </p:spPr>
      </p:pic>
    </p:spTree>
    <p:extLst>
      <p:ext uri="{BB962C8B-B14F-4D97-AF65-F5344CB8AC3E}">
        <p14:creationId xmlns:p14="http://schemas.microsoft.com/office/powerpoint/2010/main" val="4245116211"/>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b="15274"/>
          <a:stretch/>
        </p:blipFill>
        <p:spPr>
          <a:xfrm rot="16200000">
            <a:off x="5267825" y="1267324"/>
            <a:ext cx="4196685" cy="3555666"/>
          </a:xfrm>
          <a:prstGeom prst="rect">
            <a:avLst/>
          </a:prstGeom>
        </p:spPr>
      </p:pic>
      <p:pic>
        <p:nvPicPr>
          <p:cNvPr id="3" name="Imagem 2" descr="Desenho de personagem de desenho animado&#10;&#10;Descrição gerada automaticamente com confiança média">
            <a:extLst>
              <a:ext uri="{FF2B5EF4-FFF2-40B4-BE49-F238E27FC236}">
                <a16:creationId xmlns:a16="http://schemas.microsoft.com/office/drawing/2014/main" id="{975B4EDE-4DFD-654D-5058-BBEAE3AA4357}"/>
              </a:ext>
            </a:extLst>
          </p:cNvPr>
          <p:cNvPicPr>
            <a:picLocks noChangeAspect="1"/>
          </p:cNvPicPr>
          <p:nvPr userDrawn="1"/>
        </p:nvPicPr>
        <p:blipFill>
          <a:blip r:embed="rId4"/>
          <a:stretch>
            <a:fillRect/>
          </a:stretch>
        </p:blipFill>
        <p:spPr>
          <a:xfrm>
            <a:off x="195796" y="154190"/>
            <a:ext cx="1493526" cy="259355"/>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2326341" y="154190"/>
            <a:ext cx="3845859" cy="6016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a:t>
            </a:r>
          </a:p>
        </p:txBody>
      </p:sp>
      <p:sp>
        <p:nvSpPr>
          <p:cNvPr id="7" name="Espaço Reservado para Texto 6">
            <a:extLst>
              <a:ext uri="{FF2B5EF4-FFF2-40B4-BE49-F238E27FC236}">
                <a16:creationId xmlns:a16="http://schemas.microsoft.com/office/drawing/2014/main" id="{B2AD0D35-12A2-7AF1-2E42-206C06248E55}"/>
              </a:ext>
            </a:extLst>
          </p:cNvPr>
          <p:cNvSpPr>
            <a:spLocks noGrp="1"/>
          </p:cNvSpPr>
          <p:nvPr>
            <p:ph type="body" sz="quarter" idx="14"/>
          </p:nvPr>
        </p:nvSpPr>
        <p:spPr>
          <a:xfrm>
            <a:off x="322730" y="1035424"/>
            <a:ext cx="4989046" cy="3892176"/>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a:t>
            </a:r>
          </a:p>
        </p:txBody>
      </p:sp>
    </p:spTree>
    <p:extLst>
      <p:ext uri="{BB962C8B-B14F-4D97-AF65-F5344CB8AC3E}">
        <p14:creationId xmlns:p14="http://schemas.microsoft.com/office/powerpoint/2010/main" val="1151120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2326341" y="154190"/>
            <a:ext cx="3845859" cy="6016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a:t>
            </a:r>
          </a:p>
        </p:txBody>
      </p:sp>
      <p:sp>
        <p:nvSpPr>
          <p:cNvPr id="7" name="Espaço Reservado para Texto 6">
            <a:extLst>
              <a:ext uri="{FF2B5EF4-FFF2-40B4-BE49-F238E27FC236}">
                <a16:creationId xmlns:a16="http://schemas.microsoft.com/office/drawing/2014/main" id="{B2AD0D35-12A2-7AF1-2E42-206C06248E55}"/>
              </a:ext>
            </a:extLst>
          </p:cNvPr>
          <p:cNvSpPr>
            <a:spLocks noGrp="1"/>
          </p:cNvSpPr>
          <p:nvPr>
            <p:ph type="body" sz="quarter" idx="14"/>
          </p:nvPr>
        </p:nvSpPr>
        <p:spPr>
          <a:xfrm>
            <a:off x="322730" y="1035424"/>
            <a:ext cx="4989046" cy="3892176"/>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a:t>
            </a:r>
          </a:p>
        </p:txBody>
      </p:sp>
      <p:pic>
        <p:nvPicPr>
          <p:cNvPr id="4" name="Imagem 3">
            <a:extLst>
              <a:ext uri="{FF2B5EF4-FFF2-40B4-BE49-F238E27FC236}">
                <a16:creationId xmlns:a16="http://schemas.microsoft.com/office/drawing/2014/main" id="{FC60D6D1-C869-827B-38B1-AD4237F40429}"/>
              </a:ext>
            </a:extLst>
          </p:cNvPr>
          <p:cNvPicPr>
            <a:picLocks noChangeAspect="1"/>
          </p:cNvPicPr>
          <p:nvPr userDrawn="1"/>
        </p:nvPicPr>
        <p:blipFill>
          <a:blip r:embed="rId4"/>
          <a:stretch>
            <a:fillRect/>
          </a:stretch>
        </p:blipFill>
        <p:spPr>
          <a:xfrm>
            <a:off x="204391" y="154190"/>
            <a:ext cx="1449094" cy="251639"/>
          </a:xfrm>
          <a:prstGeom prst="rect">
            <a:avLst/>
          </a:prstGeom>
        </p:spPr>
      </p:pic>
    </p:spTree>
    <p:extLst>
      <p:ext uri="{BB962C8B-B14F-4D97-AF65-F5344CB8AC3E}">
        <p14:creationId xmlns:p14="http://schemas.microsoft.com/office/powerpoint/2010/main" val="594054828"/>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72139E64-306B-CE32-946F-4D6B42D545E6}"/>
              </a:ext>
            </a:extLst>
          </p:cNvPr>
          <p:cNvPicPr>
            <a:picLocks noChangeAspect="1"/>
          </p:cNvPicPr>
          <p:nvPr userDrawn="1"/>
        </p:nvPicPr>
        <p:blipFill rotWithShape="1">
          <a:blip r:embed="rId2"/>
          <a:srcRect l="18703" t="18703"/>
          <a:stretch/>
        </p:blipFill>
        <p:spPr>
          <a:xfrm>
            <a:off x="0" y="0"/>
            <a:ext cx="9144000" cy="5143500"/>
          </a:xfrm>
          <a:prstGeom prst="rect">
            <a:avLst/>
          </a:prstGeom>
        </p:spPr>
      </p:pic>
      <p:pic>
        <p:nvPicPr>
          <p:cNvPr id="4" name="Imagem 3">
            <a:extLst>
              <a:ext uri="{FF2B5EF4-FFF2-40B4-BE49-F238E27FC236}">
                <a16:creationId xmlns:a16="http://schemas.microsoft.com/office/drawing/2014/main" id="{CD80FB1B-5F44-11D1-4D9B-E72A95B4E24E}"/>
              </a:ext>
            </a:extLst>
          </p:cNvPr>
          <p:cNvPicPr>
            <a:picLocks noChangeAspect="1"/>
          </p:cNvPicPr>
          <p:nvPr userDrawn="1"/>
        </p:nvPicPr>
        <p:blipFill>
          <a:blip r:embed="rId3"/>
          <a:stretch>
            <a:fillRect/>
          </a:stretch>
        </p:blipFill>
        <p:spPr>
          <a:xfrm>
            <a:off x="7512867" y="221425"/>
            <a:ext cx="1449094" cy="251639"/>
          </a:xfrm>
          <a:prstGeom prst="rect">
            <a:avLst/>
          </a:prstGeom>
        </p:spPr>
      </p:pic>
      <p:sp>
        <p:nvSpPr>
          <p:cNvPr id="6" name="Espaço Reservado para Texto 5">
            <a:extLst>
              <a:ext uri="{FF2B5EF4-FFF2-40B4-BE49-F238E27FC236}">
                <a16:creationId xmlns:a16="http://schemas.microsoft.com/office/drawing/2014/main" id="{27FD89D2-182F-F7E1-5A36-AD558288DAEE}"/>
              </a:ext>
            </a:extLst>
          </p:cNvPr>
          <p:cNvSpPr>
            <a:spLocks noGrp="1"/>
          </p:cNvSpPr>
          <p:nvPr>
            <p:ph type="body" sz="quarter" idx="13"/>
          </p:nvPr>
        </p:nvSpPr>
        <p:spPr>
          <a:xfrm>
            <a:off x="719231" y="664976"/>
            <a:ext cx="2824163" cy="612775"/>
          </a:xfrm>
        </p:spPr>
        <p:txBody>
          <a:bodyPr>
            <a:noAutofit/>
          </a:bodyPr>
          <a:lstStyle>
            <a:lvl1pPr marL="114300" indent="0">
              <a:buNone/>
              <a:defRPr sz="2800" b="1">
                <a:solidFill>
                  <a:schemeClr val="tx1"/>
                </a:solidFill>
                <a:latin typeface="Syncopate" panose="02000505000000020003" pitchFamily="2" charset="0"/>
              </a:defRPr>
            </a:lvl1pPr>
          </a:lstStyle>
          <a:p>
            <a:pPr lvl="0"/>
            <a:r>
              <a:rPr lang="pt-BR" dirty="0"/>
              <a:t>Clique para editar os</a:t>
            </a:r>
          </a:p>
        </p:txBody>
      </p:sp>
      <p:sp>
        <p:nvSpPr>
          <p:cNvPr id="8" name="Espaço Reservado para Texto 7">
            <a:extLst>
              <a:ext uri="{FF2B5EF4-FFF2-40B4-BE49-F238E27FC236}">
                <a16:creationId xmlns:a16="http://schemas.microsoft.com/office/drawing/2014/main" id="{28BA559A-FE70-3923-653F-000809BDD998}"/>
              </a:ext>
            </a:extLst>
          </p:cNvPr>
          <p:cNvSpPr>
            <a:spLocks noGrp="1"/>
          </p:cNvSpPr>
          <p:nvPr>
            <p:ph type="body" sz="quarter" idx="14"/>
          </p:nvPr>
        </p:nvSpPr>
        <p:spPr>
          <a:xfrm>
            <a:off x="3925888" y="2571750"/>
            <a:ext cx="4914900" cy="2351088"/>
          </a:xfrm>
        </p:spPr>
        <p:txBody>
          <a:bodyPr>
            <a:normAutofit/>
          </a:bodyPr>
          <a:lstStyle>
            <a:lvl1pPr>
              <a:lnSpc>
                <a:spcPct val="100000"/>
              </a:lnSpc>
              <a:spcAft>
                <a:spcPts val="600"/>
              </a:spcAft>
              <a:defRPr sz="2400">
                <a:solidFill>
                  <a:schemeClr val="bg1"/>
                </a:solidFill>
                <a:latin typeface="Inter" panose="02000503000000020004" pitchFamily="2" charset="0"/>
                <a:ea typeface="Inter" panose="02000503000000020004" pitchFamily="2" charset="0"/>
              </a:defRPr>
            </a:lvl1pPr>
          </a:lstStyle>
          <a:p>
            <a:pPr lvl="0"/>
            <a:r>
              <a:rPr lang="pt-BR" dirty="0"/>
              <a:t>Clique para editar os estilos de texto</a:t>
            </a:r>
          </a:p>
        </p:txBody>
      </p:sp>
    </p:spTree>
    <p:extLst>
      <p:ext uri="{BB962C8B-B14F-4D97-AF65-F5344CB8AC3E}">
        <p14:creationId xmlns:p14="http://schemas.microsoft.com/office/powerpoint/2010/main" val="34620650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463550" y="770546"/>
            <a:ext cx="4746625" cy="1186001"/>
          </a:xfrm>
        </p:spPr>
        <p:txBody>
          <a:bodyPr>
            <a:noAutofit/>
          </a:bodyPr>
          <a:lstStyle>
            <a:lvl1pPr marL="114300" indent="0">
              <a:buNone/>
              <a:defRPr sz="2400" b="1">
                <a:solidFill>
                  <a:srgbClr val="FF5F00"/>
                </a:solidFill>
                <a:latin typeface="Syncopate" panose="02000505000000020003" pitchFamily="2" charset="0"/>
                <a:ea typeface="Inter" panose="02000503000000020004" pitchFamily="2" charset="0"/>
              </a:defRPr>
            </a:lvl1pPr>
          </a:lstStyle>
          <a:p>
            <a:pPr lvl="0"/>
            <a:r>
              <a:rPr lang="pt-BR" dirty="0"/>
              <a:t>Clique para editar</a:t>
            </a:r>
          </a:p>
        </p:txBody>
      </p:sp>
      <p:sp>
        <p:nvSpPr>
          <p:cNvPr id="11" name="Espaço Reservado para Texto 10">
            <a:extLst>
              <a:ext uri="{FF2B5EF4-FFF2-40B4-BE49-F238E27FC236}">
                <a16:creationId xmlns:a16="http://schemas.microsoft.com/office/drawing/2014/main" id="{AFBED142-DE00-1458-D72F-ECE2B46879BB}"/>
              </a:ext>
            </a:extLst>
          </p:cNvPr>
          <p:cNvSpPr>
            <a:spLocks noGrp="1"/>
          </p:cNvSpPr>
          <p:nvPr>
            <p:ph type="body" sz="quarter" idx="16" hasCustomPrompt="1"/>
          </p:nvPr>
        </p:nvSpPr>
        <p:spPr>
          <a:xfrm>
            <a:off x="463550" y="2099106"/>
            <a:ext cx="4746625" cy="1733306"/>
          </a:xfrm>
        </p:spPr>
        <p:txBody>
          <a:bodyPr>
            <a:normAutofit/>
          </a:bodyPr>
          <a:lstStyle>
            <a:lvl1pPr marL="114300" indent="0">
              <a:lnSpc>
                <a:spcPct val="100000"/>
              </a:lnSpc>
              <a:spcAft>
                <a:spcPts val="600"/>
              </a:spcAft>
              <a:buNone/>
              <a:defRPr sz="2000">
                <a:solidFill>
                  <a:schemeClr val="bg2">
                    <a:lumMod val="50000"/>
                  </a:schemeClr>
                </a:solidFill>
                <a:latin typeface="Inter" panose="02000503000000020004" pitchFamily="2" charset="0"/>
                <a:ea typeface="Inter" panose="02000503000000020004" pitchFamily="2" charset="0"/>
              </a:defRPr>
            </a:lvl1pPr>
          </a:lstStyle>
          <a:p>
            <a:pPr lvl="0"/>
            <a:r>
              <a:rPr lang="pt-BR" dirty="0"/>
              <a:t>(011) 3679-7511</a:t>
            </a:r>
          </a:p>
          <a:p>
            <a:pPr lvl="0"/>
            <a:r>
              <a:rPr lang="pt-BR" dirty="0"/>
              <a:t>Rua Bartira, 1094 – Perdizes</a:t>
            </a:r>
          </a:p>
          <a:p>
            <a:pPr lvl="0"/>
            <a:r>
              <a:rPr lang="pt-BR" dirty="0"/>
              <a:t>05009-000 – São Paulo – SP</a:t>
            </a:r>
          </a:p>
          <a:p>
            <a:pPr lvl="0"/>
            <a:r>
              <a:rPr lang="pt-BR" dirty="0"/>
              <a:t>brasil@escoladepais.org.br</a:t>
            </a:r>
          </a:p>
        </p:txBody>
      </p:sp>
      <p:sp>
        <p:nvSpPr>
          <p:cNvPr id="13" name="Espaço Reservado para Texto 12">
            <a:extLst>
              <a:ext uri="{FF2B5EF4-FFF2-40B4-BE49-F238E27FC236}">
                <a16:creationId xmlns:a16="http://schemas.microsoft.com/office/drawing/2014/main" id="{26554B97-24AF-E0C6-017C-060EC9F8BB84}"/>
              </a:ext>
            </a:extLst>
          </p:cNvPr>
          <p:cNvSpPr>
            <a:spLocks noGrp="1"/>
          </p:cNvSpPr>
          <p:nvPr>
            <p:ph type="body" sz="quarter" idx="17" hasCustomPrompt="1"/>
          </p:nvPr>
        </p:nvSpPr>
        <p:spPr>
          <a:xfrm>
            <a:off x="463550" y="4189413"/>
            <a:ext cx="4746625" cy="617537"/>
          </a:xfrm>
        </p:spPr>
        <p:txBody>
          <a:bodyPr>
            <a:normAutofit/>
          </a:bodyPr>
          <a:lstStyle>
            <a:lvl1pPr marL="114300" indent="0">
              <a:buNone/>
              <a:defRPr sz="2000">
                <a:solidFill>
                  <a:srgbClr val="00AE42"/>
                </a:solidFill>
                <a:latin typeface="Inter" panose="02000503000000020004" pitchFamily="2" charset="0"/>
                <a:ea typeface="Inter" panose="02000503000000020004" pitchFamily="2" charset="0"/>
              </a:defRPr>
            </a:lvl1pPr>
          </a:lstStyle>
          <a:p>
            <a:pPr lvl="0"/>
            <a:r>
              <a:rPr lang="pt-BR" dirty="0"/>
              <a:t>www.escoladepais.org.br</a:t>
            </a:r>
          </a:p>
        </p:txBody>
      </p:sp>
      <p:pic>
        <p:nvPicPr>
          <p:cNvPr id="14" name="Imagem 13" descr="Desenho de personagem de desenho animado&#10;&#10;Descrição gerada automaticamente com confiança média">
            <a:extLst>
              <a:ext uri="{FF2B5EF4-FFF2-40B4-BE49-F238E27FC236}">
                <a16:creationId xmlns:a16="http://schemas.microsoft.com/office/drawing/2014/main" id="{F8DE2D4F-6094-6533-37BE-5B901C2C6FE3}"/>
              </a:ext>
            </a:extLst>
          </p:cNvPr>
          <p:cNvPicPr>
            <a:picLocks noChangeAspect="1"/>
          </p:cNvPicPr>
          <p:nvPr userDrawn="1"/>
        </p:nvPicPr>
        <p:blipFill>
          <a:blip r:embed="rId4"/>
          <a:stretch>
            <a:fillRect/>
          </a:stretch>
        </p:blipFill>
        <p:spPr>
          <a:xfrm>
            <a:off x="195796" y="154190"/>
            <a:ext cx="1493526" cy="259355"/>
          </a:xfrm>
          <a:prstGeom prst="rect">
            <a:avLst/>
          </a:prstGeom>
        </p:spPr>
      </p:pic>
    </p:spTree>
    <p:extLst>
      <p:ext uri="{BB962C8B-B14F-4D97-AF65-F5344CB8AC3E}">
        <p14:creationId xmlns:p14="http://schemas.microsoft.com/office/powerpoint/2010/main" val="23400397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7F22E3CD-7EDF-5A48-5334-38FC272D6D78}"/>
              </a:ext>
            </a:extLst>
          </p:cNvPr>
          <p:cNvPicPr>
            <a:picLocks noChangeAspect="1"/>
          </p:cNvPicPr>
          <p:nvPr userDrawn="1"/>
        </p:nvPicPr>
        <p:blipFill rotWithShape="1">
          <a:blip r:embed="rId2"/>
          <a:srcRect r="69190"/>
          <a:stretch/>
        </p:blipFill>
        <p:spPr>
          <a:xfrm>
            <a:off x="0" y="0"/>
            <a:ext cx="2541494" cy="5143500"/>
          </a:xfrm>
          <a:prstGeom prst="rect">
            <a:avLst/>
          </a:prstGeom>
        </p:spPr>
      </p:pic>
      <p:sp>
        <p:nvSpPr>
          <p:cNvPr id="4" name="Espaço Reservado para Texto 3">
            <a:extLst>
              <a:ext uri="{FF2B5EF4-FFF2-40B4-BE49-F238E27FC236}">
                <a16:creationId xmlns:a16="http://schemas.microsoft.com/office/drawing/2014/main" id="{6150A44F-3002-671B-8680-44FE521256A9}"/>
              </a:ext>
            </a:extLst>
          </p:cNvPr>
          <p:cNvSpPr>
            <a:spLocks noGrp="1"/>
          </p:cNvSpPr>
          <p:nvPr>
            <p:ph type="body" sz="quarter" idx="13"/>
          </p:nvPr>
        </p:nvSpPr>
        <p:spPr>
          <a:xfrm>
            <a:off x="2641600" y="262731"/>
            <a:ext cx="4243294" cy="592138"/>
          </a:xfrm>
        </p:spPr>
        <p:txBody>
          <a:bodyPr>
            <a:noAutofit/>
          </a:bodyPr>
          <a:lstStyle>
            <a:lvl1pPr marL="114300" indent="0" algn="l">
              <a:buNone/>
              <a:defRPr sz="2800" b="1">
                <a:solidFill>
                  <a:srgbClr val="04AF4B"/>
                </a:solidFill>
                <a:latin typeface="Syncopate" panose="02000505000000020003" pitchFamily="2" charset="0"/>
              </a:defRPr>
            </a:lvl1pPr>
          </a:lstStyle>
          <a:p>
            <a:pPr lvl="0"/>
            <a:r>
              <a:rPr lang="pt-BR" dirty="0"/>
              <a:t>Clique para editar</a:t>
            </a:r>
          </a:p>
        </p:txBody>
      </p:sp>
      <p:sp>
        <p:nvSpPr>
          <p:cNvPr id="6" name="Espaço Reservado para Texto 5">
            <a:extLst>
              <a:ext uri="{FF2B5EF4-FFF2-40B4-BE49-F238E27FC236}">
                <a16:creationId xmlns:a16="http://schemas.microsoft.com/office/drawing/2014/main" id="{5CC23896-A6AA-3E42-320B-0F14FD0A83E5}"/>
              </a:ext>
            </a:extLst>
          </p:cNvPr>
          <p:cNvSpPr>
            <a:spLocks noGrp="1"/>
          </p:cNvSpPr>
          <p:nvPr>
            <p:ph type="body" sz="quarter" idx="14"/>
          </p:nvPr>
        </p:nvSpPr>
        <p:spPr>
          <a:xfrm>
            <a:off x="2641600" y="1082675"/>
            <a:ext cx="6207125" cy="3502025"/>
          </a:xfrm>
        </p:spPr>
        <p:txBody>
          <a:bodyPr>
            <a:normAutofit/>
          </a:bodyPr>
          <a:lstStyle>
            <a:lvl1pPr marL="114300" indent="0">
              <a:lnSpc>
                <a:spcPct val="100000"/>
              </a:lnSpc>
              <a:spcAft>
                <a:spcPts val="600"/>
              </a:spcAft>
              <a:buNone/>
              <a:defRPr sz="2400">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7" name="Imagem 6" descr="Desenho de personagem de desenho animado&#10;&#10;Descrição gerada automaticamente com confiança média">
            <a:extLst>
              <a:ext uri="{FF2B5EF4-FFF2-40B4-BE49-F238E27FC236}">
                <a16:creationId xmlns:a16="http://schemas.microsoft.com/office/drawing/2014/main" id="{7926AFC4-6767-6CEC-5B09-CBC4AE303B65}"/>
              </a:ext>
            </a:extLst>
          </p:cNvPr>
          <p:cNvPicPr>
            <a:picLocks noChangeAspect="1"/>
          </p:cNvPicPr>
          <p:nvPr userDrawn="1"/>
        </p:nvPicPr>
        <p:blipFill>
          <a:blip r:embed="rId3"/>
          <a:stretch>
            <a:fillRect/>
          </a:stretch>
        </p:blipFill>
        <p:spPr>
          <a:xfrm>
            <a:off x="7355199" y="255494"/>
            <a:ext cx="1493526" cy="259355"/>
          </a:xfrm>
          <a:prstGeom prst="rect">
            <a:avLst/>
          </a:prstGeom>
        </p:spPr>
      </p:pic>
    </p:spTree>
    <p:extLst>
      <p:ext uri="{BB962C8B-B14F-4D97-AF65-F5344CB8AC3E}">
        <p14:creationId xmlns:p14="http://schemas.microsoft.com/office/powerpoint/2010/main" val="31138010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463550" y="705970"/>
            <a:ext cx="4746625" cy="1250577"/>
          </a:xfrm>
        </p:spPr>
        <p:txBody>
          <a:bodyPr>
            <a:noAutofit/>
          </a:bodyPr>
          <a:lstStyle>
            <a:lvl1pPr marL="114300" indent="0">
              <a:buNone/>
              <a:defRPr sz="2400" b="1">
                <a:solidFill>
                  <a:srgbClr val="FFC62C"/>
                </a:solidFill>
                <a:latin typeface="Syncopate" panose="02000505000000020003" pitchFamily="2" charset="0"/>
                <a:ea typeface="Inter" panose="02000503000000020004" pitchFamily="2" charset="0"/>
              </a:defRPr>
            </a:lvl1pPr>
          </a:lstStyle>
          <a:p>
            <a:pPr lvl="0"/>
            <a:r>
              <a:rPr lang="pt-BR" dirty="0"/>
              <a:t>Clique para editar</a:t>
            </a:r>
          </a:p>
        </p:txBody>
      </p:sp>
      <p:pic>
        <p:nvPicPr>
          <p:cNvPr id="4" name="Imagem 3">
            <a:extLst>
              <a:ext uri="{FF2B5EF4-FFF2-40B4-BE49-F238E27FC236}">
                <a16:creationId xmlns:a16="http://schemas.microsoft.com/office/drawing/2014/main" id="{FC60D6D1-C869-827B-38B1-AD4237F40429}"/>
              </a:ext>
            </a:extLst>
          </p:cNvPr>
          <p:cNvPicPr>
            <a:picLocks noChangeAspect="1"/>
          </p:cNvPicPr>
          <p:nvPr userDrawn="1"/>
        </p:nvPicPr>
        <p:blipFill>
          <a:blip r:embed="rId4"/>
          <a:stretch>
            <a:fillRect/>
          </a:stretch>
        </p:blipFill>
        <p:spPr>
          <a:xfrm>
            <a:off x="204391" y="154190"/>
            <a:ext cx="1449094" cy="251639"/>
          </a:xfrm>
          <a:prstGeom prst="rect">
            <a:avLst/>
          </a:prstGeom>
        </p:spPr>
      </p:pic>
      <p:sp>
        <p:nvSpPr>
          <p:cNvPr id="11" name="Espaço Reservado para Texto 10">
            <a:extLst>
              <a:ext uri="{FF2B5EF4-FFF2-40B4-BE49-F238E27FC236}">
                <a16:creationId xmlns:a16="http://schemas.microsoft.com/office/drawing/2014/main" id="{AFBED142-DE00-1458-D72F-ECE2B46879BB}"/>
              </a:ext>
            </a:extLst>
          </p:cNvPr>
          <p:cNvSpPr>
            <a:spLocks noGrp="1"/>
          </p:cNvSpPr>
          <p:nvPr>
            <p:ph type="body" sz="quarter" idx="16" hasCustomPrompt="1"/>
          </p:nvPr>
        </p:nvSpPr>
        <p:spPr>
          <a:xfrm>
            <a:off x="463550" y="2099106"/>
            <a:ext cx="4746625" cy="1733306"/>
          </a:xfrm>
        </p:spPr>
        <p:txBody>
          <a:bodyPr>
            <a:normAutofit/>
          </a:bodyPr>
          <a:lstStyle>
            <a:lvl1pPr marL="114300" indent="0">
              <a:lnSpc>
                <a:spcPct val="100000"/>
              </a:lnSpc>
              <a:spcAft>
                <a:spcPts val="600"/>
              </a:spcAft>
              <a:buNone/>
              <a:defRPr sz="2000">
                <a:solidFill>
                  <a:schemeClr val="tx1">
                    <a:lumMod val="85000"/>
                  </a:schemeClr>
                </a:solidFill>
                <a:latin typeface="Inter" panose="02000503000000020004" pitchFamily="2" charset="0"/>
                <a:ea typeface="Inter" panose="02000503000000020004" pitchFamily="2" charset="0"/>
              </a:defRPr>
            </a:lvl1pPr>
          </a:lstStyle>
          <a:p>
            <a:pPr lvl="0"/>
            <a:r>
              <a:rPr lang="pt-BR" dirty="0"/>
              <a:t>(011) 3679-7511</a:t>
            </a:r>
          </a:p>
          <a:p>
            <a:pPr lvl="0"/>
            <a:r>
              <a:rPr lang="pt-BR" dirty="0"/>
              <a:t>Rua Bartira, 1094 – Perdizes</a:t>
            </a:r>
          </a:p>
          <a:p>
            <a:pPr lvl="0"/>
            <a:r>
              <a:rPr lang="pt-BR" dirty="0"/>
              <a:t>05009-000 – São Paulo – SP</a:t>
            </a:r>
          </a:p>
          <a:p>
            <a:pPr lvl="0"/>
            <a:r>
              <a:rPr lang="pt-BR" dirty="0"/>
              <a:t>brasil@escoladepais.org.br</a:t>
            </a:r>
          </a:p>
        </p:txBody>
      </p:sp>
      <p:sp>
        <p:nvSpPr>
          <p:cNvPr id="7" name="Espaço Reservado para Texto 6">
            <a:extLst>
              <a:ext uri="{FF2B5EF4-FFF2-40B4-BE49-F238E27FC236}">
                <a16:creationId xmlns:a16="http://schemas.microsoft.com/office/drawing/2014/main" id="{674A7356-9748-04F1-235C-5959D98C34BE}"/>
              </a:ext>
            </a:extLst>
          </p:cNvPr>
          <p:cNvSpPr>
            <a:spLocks noGrp="1"/>
          </p:cNvSpPr>
          <p:nvPr>
            <p:ph type="body" sz="quarter" idx="17" hasCustomPrompt="1"/>
          </p:nvPr>
        </p:nvSpPr>
        <p:spPr>
          <a:xfrm>
            <a:off x="463550" y="4208463"/>
            <a:ext cx="4746625" cy="525462"/>
          </a:xfrm>
        </p:spPr>
        <p:txBody>
          <a:bodyPr>
            <a:noAutofit/>
          </a:bodyPr>
          <a:lstStyle>
            <a:lvl1pPr marL="114300" indent="0">
              <a:buNone/>
              <a:defRPr sz="2000">
                <a:solidFill>
                  <a:srgbClr val="FFC62C"/>
                </a:solidFill>
                <a:latin typeface="Inter" panose="02000503000000020004" pitchFamily="2" charset="0"/>
                <a:ea typeface="Inter" panose="02000503000000020004" pitchFamily="2" charset="0"/>
              </a:defRPr>
            </a:lvl1pPr>
          </a:lstStyle>
          <a:p>
            <a:pPr lvl="0"/>
            <a:r>
              <a:rPr lang="pt-BR" dirty="0"/>
              <a:t>www.escoladepais.org.br</a:t>
            </a:r>
          </a:p>
        </p:txBody>
      </p:sp>
    </p:spTree>
    <p:extLst>
      <p:ext uri="{BB962C8B-B14F-4D97-AF65-F5344CB8AC3E}">
        <p14:creationId xmlns:p14="http://schemas.microsoft.com/office/powerpoint/2010/main" val="2558311902"/>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9A3E3167-C8C6-ACFC-772F-B1052794466F}"/>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1130026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200679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23208671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3169715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5612813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6822642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441009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25995708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2727399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BD6E3481-6DB0-8909-07BA-001D5895171D}"/>
              </a:ext>
            </a:extLst>
          </p:cNvPr>
          <p:cNvPicPr>
            <a:picLocks noChangeAspect="1"/>
          </p:cNvPicPr>
          <p:nvPr userDrawn="1"/>
        </p:nvPicPr>
        <p:blipFill rotWithShape="1">
          <a:blip r:embed="rId2"/>
          <a:srcRect r="63949"/>
          <a:stretch/>
        </p:blipFill>
        <p:spPr>
          <a:xfrm>
            <a:off x="0" y="0"/>
            <a:ext cx="2973788" cy="5143500"/>
          </a:xfrm>
          <a:prstGeom prst="rect">
            <a:avLst/>
          </a:prstGeom>
        </p:spPr>
      </p:pic>
      <p:sp>
        <p:nvSpPr>
          <p:cNvPr id="4" name="Espaço Reservado para Texto 3">
            <a:extLst>
              <a:ext uri="{FF2B5EF4-FFF2-40B4-BE49-F238E27FC236}">
                <a16:creationId xmlns:a16="http://schemas.microsoft.com/office/drawing/2014/main" id="{CA934A2E-3AA9-F001-0E79-F73FBC13BC08}"/>
              </a:ext>
            </a:extLst>
          </p:cNvPr>
          <p:cNvSpPr>
            <a:spLocks noGrp="1"/>
          </p:cNvSpPr>
          <p:nvPr>
            <p:ph type="body" sz="quarter" idx="13"/>
          </p:nvPr>
        </p:nvSpPr>
        <p:spPr>
          <a:xfrm>
            <a:off x="2628900" y="249238"/>
            <a:ext cx="4450976" cy="623888"/>
          </a:xfrm>
        </p:spPr>
        <p:txBody>
          <a:bodyPr>
            <a:noAutofit/>
          </a:bodyPr>
          <a:lstStyle>
            <a:lvl1pPr marL="114300" indent="0" algn="l">
              <a:lnSpc>
                <a:spcPct val="100000"/>
              </a:lnSpc>
              <a:buNone/>
              <a:defRPr sz="2800" b="1">
                <a:solidFill>
                  <a:srgbClr val="FFC62C"/>
                </a:solidFill>
                <a:latin typeface="Syncopate" panose="02000505000000020003" pitchFamily="2" charset="0"/>
              </a:defRPr>
            </a:lvl1pPr>
          </a:lstStyle>
          <a:p>
            <a:pPr lvl="0"/>
            <a:r>
              <a:rPr lang="pt-BR" dirty="0"/>
              <a:t>Clique para editar os estilos de</a:t>
            </a:r>
          </a:p>
        </p:txBody>
      </p:sp>
      <p:sp>
        <p:nvSpPr>
          <p:cNvPr id="6" name="Espaço Reservado para Texto 5">
            <a:extLst>
              <a:ext uri="{FF2B5EF4-FFF2-40B4-BE49-F238E27FC236}">
                <a16:creationId xmlns:a16="http://schemas.microsoft.com/office/drawing/2014/main" id="{4EE35C34-0A26-F2BF-2749-434409CFBBD7}"/>
              </a:ext>
            </a:extLst>
          </p:cNvPr>
          <p:cNvSpPr>
            <a:spLocks noGrp="1"/>
          </p:cNvSpPr>
          <p:nvPr>
            <p:ph type="body" sz="quarter" idx="14"/>
          </p:nvPr>
        </p:nvSpPr>
        <p:spPr>
          <a:xfrm>
            <a:off x="2628900" y="1122363"/>
            <a:ext cx="6097588" cy="3540125"/>
          </a:xfrm>
        </p:spPr>
        <p:txBody>
          <a:bodyPr>
            <a:normAutofit/>
          </a:bodyPr>
          <a:lstStyle>
            <a:lvl1pPr>
              <a:lnSpc>
                <a:spcPct val="100000"/>
              </a:lnSpc>
              <a:spcAft>
                <a:spcPts val="600"/>
              </a:spcAft>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7" name="Imagem 6">
            <a:extLst>
              <a:ext uri="{FF2B5EF4-FFF2-40B4-BE49-F238E27FC236}">
                <a16:creationId xmlns:a16="http://schemas.microsoft.com/office/drawing/2014/main" id="{B1495648-DD78-9D54-6248-E2B3F82D06C7}"/>
              </a:ext>
            </a:extLst>
          </p:cNvPr>
          <p:cNvPicPr>
            <a:picLocks noChangeAspect="1"/>
          </p:cNvPicPr>
          <p:nvPr userDrawn="1"/>
        </p:nvPicPr>
        <p:blipFill>
          <a:blip r:embed="rId3"/>
          <a:stretch>
            <a:fillRect/>
          </a:stretch>
        </p:blipFill>
        <p:spPr>
          <a:xfrm>
            <a:off x="7474830" y="249238"/>
            <a:ext cx="1449094" cy="251639"/>
          </a:xfrm>
          <a:prstGeom prst="rect">
            <a:avLst/>
          </a:prstGeom>
        </p:spPr>
      </p:pic>
    </p:spTree>
    <p:extLst>
      <p:ext uri="{BB962C8B-B14F-4D97-AF65-F5344CB8AC3E}">
        <p14:creationId xmlns:p14="http://schemas.microsoft.com/office/powerpoint/2010/main" val="2912234784"/>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3297824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601920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8658BE01-F1FE-E604-E5FD-CEFA9C4EB475}"/>
              </a:ext>
            </a:extLst>
          </p:cNvPr>
          <p:cNvPicPr>
            <a:picLocks noChangeAspect="1"/>
          </p:cNvPicPr>
          <p:nvPr userDrawn="1"/>
        </p:nvPicPr>
        <p:blipFill rotWithShape="1">
          <a:blip r:embed="rId2"/>
          <a:srcRect l="18852" t="18852"/>
          <a:stretch/>
        </p:blipFill>
        <p:spPr>
          <a:xfrm>
            <a:off x="0" y="0"/>
            <a:ext cx="9144001" cy="5143500"/>
          </a:xfrm>
          <a:prstGeom prst="rect">
            <a:avLst/>
          </a:prstGeom>
        </p:spPr>
      </p:pic>
      <p:sp>
        <p:nvSpPr>
          <p:cNvPr id="4" name="Espaço Reservado para Texto 3">
            <a:extLst>
              <a:ext uri="{FF2B5EF4-FFF2-40B4-BE49-F238E27FC236}">
                <a16:creationId xmlns:a16="http://schemas.microsoft.com/office/drawing/2014/main" id="{63CC38D6-6ABA-984E-BAAC-A28A28A2128A}"/>
              </a:ext>
            </a:extLst>
          </p:cNvPr>
          <p:cNvSpPr>
            <a:spLocks noGrp="1"/>
          </p:cNvSpPr>
          <p:nvPr>
            <p:ph type="body" sz="quarter" idx="13"/>
          </p:nvPr>
        </p:nvSpPr>
        <p:spPr>
          <a:xfrm>
            <a:off x="511735" y="760414"/>
            <a:ext cx="3327400" cy="725487"/>
          </a:xfrm>
        </p:spPr>
        <p:txBody>
          <a:bodyPr>
            <a:noAutofit/>
          </a:bodyPr>
          <a:lstStyle>
            <a:lvl1pPr marL="114300" indent="0" algn="ctr">
              <a:buNone/>
              <a:defRPr sz="2800" b="1">
                <a:solidFill>
                  <a:schemeClr val="bg1"/>
                </a:solidFill>
                <a:latin typeface="Syncopate" panose="02000505000000020003" pitchFamily="2" charset="0"/>
              </a:defRPr>
            </a:lvl1pPr>
          </a:lstStyle>
          <a:p>
            <a:pPr lvl="0"/>
            <a:r>
              <a:rPr lang="pt-BR" dirty="0"/>
              <a:t>Clique para editar os</a:t>
            </a:r>
          </a:p>
        </p:txBody>
      </p:sp>
      <p:sp>
        <p:nvSpPr>
          <p:cNvPr id="6" name="Espaço Reservado para Texto 5">
            <a:extLst>
              <a:ext uri="{FF2B5EF4-FFF2-40B4-BE49-F238E27FC236}">
                <a16:creationId xmlns:a16="http://schemas.microsoft.com/office/drawing/2014/main" id="{06EFF2DA-B7B0-3C1E-9EE3-C4B9C4D80EA3}"/>
              </a:ext>
            </a:extLst>
          </p:cNvPr>
          <p:cNvSpPr>
            <a:spLocks noGrp="1"/>
          </p:cNvSpPr>
          <p:nvPr>
            <p:ph type="body" sz="quarter" idx="14"/>
          </p:nvPr>
        </p:nvSpPr>
        <p:spPr>
          <a:xfrm>
            <a:off x="3677771" y="2474259"/>
            <a:ext cx="5224182" cy="2500966"/>
          </a:xfrm>
        </p:spPr>
        <p:txBody>
          <a:bodyPr>
            <a:normAutofit/>
          </a:bodyPr>
          <a:lstStyle>
            <a:lvl1pPr marL="114300" indent="0">
              <a:lnSpc>
                <a:spcPct val="100000"/>
              </a:lnSpc>
              <a:spcAft>
                <a:spcPts val="600"/>
              </a:spcAft>
              <a:buNone/>
              <a:defRPr sz="2800">
                <a:solidFill>
                  <a:schemeClr val="tx1"/>
                </a:solidFill>
                <a:latin typeface="Inter" panose="02000503000000020004" pitchFamily="2" charset="0"/>
                <a:ea typeface="Inter" panose="02000503000000020004" pitchFamily="2" charset="0"/>
              </a:defRPr>
            </a:lvl1pPr>
          </a:lstStyle>
          <a:p>
            <a:pPr lvl="0"/>
            <a:r>
              <a:rPr lang="pt-BR" dirty="0"/>
              <a:t>Clique para editar os estilos</a:t>
            </a:r>
          </a:p>
        </p:txBody>
      </p:sp>
      <p:pic>
        <p:nvPicPr>
          <p:cNvPr id="10" name="Imagem 9">
            <a:extLst>
              <a:ext uri="{FF2B5EF4-FFF2-40B4-BE49-F238E27FC236}">
                <a16:creationId xmlns:a16="http://schemas.microsoft.com/office/drawing/2014/main" id="{226AE4C3-529C-CAAE-4402-FBD5B60FE765}"/>
              </a:ext>
            </a:extLst>
          </p:cNvPr>
          <p:cNvPicPr>
            <a:picLocks noChangeAspect="1"/>
          </p:cNvPicPr>
          <p:nvPr userDrawn="1"/>
        </p:nvPicPr>
        <p:blipFill>
          <a:blip r:embed="rId3"/>
          <a:stretch>
            <a:fillRect/>
          </a:stretch>
        </p:blipFill>
        <p:spPr>
          <a:xfrm>
            <a:off x="7473841" y="257439"/>
            <a:ext cx="1449094" cy="251639"/>
          </a:xfrm>
          <a:prstGeom prst="rect">
            <a:avLst/>
          </a:prstGeom>
        </p:spPr>
      </p:pic>
    </p:spTree>
    <p:extLst>
      <p:ext uri="{BB962C8B-B14F-4D97-AF65-F5344CB8AC3E}">
        <p14:creationId xmlns:p14="http://schemas.microsoft.com/office/powerpoint/2010/main" val="4046446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bg>
      <p:bgRef idx="1001">
        <a:schemeClr val="bg1"/>
      </p:bgRef>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FC62C"/>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4112381"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572000" y="1152475"/>
            <a:ext cx="4112382"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pic>
        <p:nvPicPr>
          <p:cNvPr id="4" name="Imagem 3">
            <a:extLst>
              <a:ext uri="{FF2B5EF4-FFF2-40B4-BE49-F238E27FC236}">
                <a16:creationId xmlns:a16="http://schemas.microsoft.com/office/drawing/2014/main" id="{9F378944-B164-2C27-560E-2DD640A8AD6A}"/>
              </a:ext>
            </a:extLst>
          </p:cNvPr>
          <p:cNvPicPr>
            <a:picLocks noChangeAspect="1"/>
          </p:cNvPicPr>
          <p:nvPr userDrawn="1"/>
        </p:nvPicPr>
        <p:blipFill>
          <a:blip r:embed="rId3"/>
          <a:stretch>
            <a:fillRect/>
          </a:stretch>
        </p:blipFill>
        <p:spPr>
          <a:xfrm>
            <a:off x="206694" y="228644"/>
            <a:ext cx="1449094" cy="251639"/>
          </a:xfrm>
          <a:prstGeom prst="rect">
            <a:avLst/>
          </a:prstGeom>
        </p:spPr>
      </p:pic>
    </p:spTree>
    <p:extLst>
      <p:ext uri="{BB962C8B-B14F-4D97-AF65-F5344CB8AC3E}">
        <p14:creationId xmlns:p14="http://schemas.microsoft.com/office/powerpoint/2010/main" val="1178237280"/>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FC62C"/>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8351394" cy="3568538"/>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pic>
        <p:nvPicPr>
          <p:cNvPr id="4" name="Imagem 3">
            <a:extLst>
              <a:ext uri="{FF2B5EF4-FFF2-40B4-BE49-F238E27FC236}">
                <a16:creationId xmlns:a16="http://schemas.microsoft.com/office/drawing/2014/main" id="{9F378944-B164-2C27-560E-2DD640A8AD6A}"/>
              </a:ext>
            </a:extLst>
          </p:cNvPr>
          <p:cNvPicPr>
            <a:picLocks noChangeAspect="1"/>
          </p:cNvPicPr>
          <p:nvPr userDrawn="1"/>
        </p:nvPicPr>
        <p:blipFill>
          <a:blip r:embed="rId3"/>
          <a:stretch>
            <a:fillRect/>
          </a:stretch>
        </p:blipFill>
        <p:spPr>
          <a:xfrm>
            <a:off x="206694" y="228644"/>
            <a:ext cx="1449094" cy="251639"/>
          </a:xfrm>
          <a:prstGeom prst="rect">
            <a:avLst/>
          </a:prstGeom>
        </p:spPr>
      </p:pic>
    </p:spTree>
    <p:extLst>
      <p:ext uri="{BB962C8B-B14F-4D97-AF65-F5344CB8AC3E}">
        <p14:creationId xmlns:p14="http://schemas.microsoft.com/office/powerpoint/2010/main" val="415651802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8331074"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20171"/>
            <a:ext cx="1185057" cy="1715770"/>
          </a:xfrm>
          <a:prstGeom prst="rect">
            <a:avLst/>
          </a:prstGeom>
        </p:spPr>
      </p:pic>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192392" y="220928"/>
            <a:ext cx="1493526" cy="259355"/>
          </a:xfrm>
          <a:prstGeom prst="rect">
            <a:avLst/>
          </a:prstGeom>
        </p:spPr>
      </p:pic>
    </p:spTree>
    <p:extLst>
      <p:ext uri="{BB962C8B-B14F-4D97-AF65-F5344CB8AC3E}">
        <p14:creationId xmlns:p14="http://schemas.microsoft.com/office/powerpoint/2010/main" val="4283412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60" r:id="rId2"/>
    <p:sldLayoutId id="2147483664" r:id="rId3"/>
    <p:sldLayoutId id="2147483661" r:id="rId4"/>
    <p:sldLayoutId id="2147483662" r:id="rId5"/>
    <p:sldLayoutId id="2147483677" r:id="rId6"/>
    <p:sldLayoutId id="2147483713" r:id="rId7"/>
    <p:sldLayoutId id="2147483792" r:id="rId8"/>
    <p:sldLayoutId id="2147483791" r:id="rId9"/>
    <p:sldLayoutId id="2147483714" r:id="rId10"/>
    <p:sldLayoutId id="2147483757" r:id="rId11"/>
    <p:sldLayoutId id="2147483780" r:id="rId12"/>
    <p:sldLayoutId id="2147483781" r:id="rId13"/>
    <p:sldLayoutId id="2147483678" r:id="rId14"/>
    <p:sldLayoutId id="2147483782" r:id="rId15"/>
    <p:sldLayoutId id="2147483711" r:id="rId16"/>
    <p:sldLayoutId id="2147483784" r:id="rId17"/>
    <p:sldLayoutId id="2147483783" r:id="rId18"/>
    <p:sldLayoutId id="2147483787" r:id="rId19"/>
    <p:sldLayoutId id="2147483788" r:id="rId20"/>
    <p:sldLayoutId id="2147483789" r:id="rId21"/>
    <p:sldLayoutId id="2147483794" r:id="rId22"/>
    <p:sldLayoutId id="2147483795"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413689856"/>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forms.gle/YEEt3gfaEi8MRtGj6"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hyperlink" Target="https://escoladepais.org.br/agenda/"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p:txBody>
          <a:bodyPr/>
          <a:lstStyle/>
          <a:p>
            <a:endParaRPr lang="pt-BR"/>
          </a:p>
        </p:txBody>
      </p:sp>
      <p:sp>
        <p:nvSpPr>
          <p:cNvPr id="3" name="Espaço Reservado para Texto 2"/>
          <p:cNvSpPr>
            <a:spLocks noGrp="1"/>
          </p:cNvSpPr>
          <p:nvPr>
            <p:ph type="body" sz="quarter" idx="14"/>
          </p:nvPr>
        </p:nvSpPr>
        <p:spPr/>
        <p:txBody>
          <a:bodyPr/>
          <a:lstStyle/>
          <a:p>
            <a:endParaRPr lang="pt-BR" dirty="0"/>
          </a:p>
        </p:txBody>
      </p:sp>
      <p:sp>
        <p:nvSpPr>
          <p:cNvPr id="6" name="CaixaDeTexto 5"/>
          <p:cNvSpPr txBox="1"/>
          <p:nvPr/>
        </p:nvSpPr>
        <p:spPr>
          <a:xfrm>
            <a:off x="4012442" y="1187355"/>
            <a:ext cx="36166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smtClean="0">
                <a:ln>
                  <a:noFill/>
                </a:ln>
                <a:solidFill>
                  <a:srgbClr val="FFFFFF"/>
                </a:solidFill>
                <a:effectLst/>
                <a:uLnTx/>
                <a:uFillTx/>
                <a:latin typeface="Syncopate" panose="02060507000000020003" pitchFamily="18" charset="0"/>
                <a:cs typeface="Arial"/>
                <a:sym typeface="Arial"/>
              </a:rPr>
              <a:t>Fase infantil</a:t>
            </a:r>
            <a:endParaRPr kumimoji="0" lang="pt-BR" sz="1800" b="0" i="0" u="none" strike="noStrike" kern="0" cap="none" spc="0" normalizeH="0" baseline="0" noProof="0" dirty="0">
              <a:ln>
                <a:noFill/>
              </a:ln>
              <a:solidFill>
                <a:srgbClr val="FFFFFF"/>
              </a:solidFill>
              <a:effectLst/>
              <a:uLnTx/>
              <a:uFillTx/>
              <a:latin typeface="Syncopate" panose="02060507000000020003" pitchFamily="18" charset="0"/>
              <a:cs typeface="Arial"/>
              <a:sym typeface="Arial"/>
            </a:endParaRPr>
          </a:p>
        </p:txBody>
      </p:sp>
      <p:pic>
        <p:nvPicPr>
          <p:cNvPr id="5" name="Imagem 4"/>
          <p:cNvPicPr>
            <a:picLocks noChangeAspect="1"/>
          </p:cNvPicPr>
          <p:nvPr/>
        </p:nvPicPr>
        <p:blipFill>
          <a:blip r:embed="rId3"/>
          <a:stretch>
            <a:fillRect/>
          </a:stretch>
        </p:blipFill>
        <p:spPr>
          <a:xfrm>
            <a:off x="1857828" y="0"/>
            <a:ext cx="7286171" cy="5146432"/>
          </a:xfrm>
          <a:prstGeom prst="rect">
            <a:avLst/>
          </a:prstGeom>
        </p:spPr>
      </p:pic>
    </p:spTree>
    <p:extLst>
      <p:ext uri="{BB962C8B-B14F-4D97-AF65-F5344CB8AC3E}">
        <p14:creationId xmlns:p14="http://schemas.microsoft.com/office/powerpoint/2010/main" val="24796383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ulo 1"/>
          <p:cNvSpPr>
            <a:spLocks noGrp="1"/>
          </p:cNvSpPr>
          <p:nvPr>
            <p:ph type="title"/>
          </p:nvPr>
        </p:nvSpPr>
        <p:spPr/>
        <p:txBody>
          <a:bodyPr>
            <a:normAutofit fontScale="90000"/>
          </a:bodyPr>
          <a:lstStyle/>
          <a:p>
            <a:pPr lvl="0">
              <a:lnSpc>
                <a:spcPct val="107000"/>
              </a:lnSpc>
              <a:spcAft>
                <a:spcPts val="300"/>
              </a:spcAft>
              <a:tabLst>
                <a:tab pos="457200" algn="l"/>
              </a:tabLst>
            </a:pPr>
            <a:r>
              <a:rPr lang="pt-BR" sz="2400" b="1" kern="100" dirty="0">
                <a:solidFill>
                  <a:srgbClr val="202124"/>
                </a:solidFill>
                <a:effectLst/>
                <a:latin typeface="Calibri" panose="020F0502020204030204" pitchFamily="34" charset="0"/>
                <a:ea typeface="Calibri" panose="020F0502020204030204" pitchFamily="34" charset="0"/>
                <a:cs typeface="Times New Roman" panose="02020603050405020304" pitchFamily="18" charset="0"/>
              </a:rPr>
              <a:t/>
            </a:r>
            <a:br>
              <a:rPr lang="pt-BR" sz="2400" b="1" kern="100" dirty="0">
                <a:solidFill>
                  <a:srgbClr val="202124"/>
                </a:solidFill>
                <a:effectLst/>
                <a:latin typeface="Calibri" panose="020F0502020204030204" pitchFamily="34" charset="0"/>
                <a:ea typeface="Calibri" panose="020F0502020204030204" pitchFamily="34" charset="0"/>
                <a:cs typeface="Times New Roman" panose="02020603050405020304" pitchFamily="18" charset="0"/>
              </a:rPr>
            </a:br>
            <a:endParaRPr lang="pt-BR" altLang="pt-BR" sz="2400" b="1" dirty="0">
              <a:latin typeface="Inter Medium" panose="02000503000000020004" pitchFamily="2" charset="0"/>
              <a:ea typeface="Inter Medium" panose="02000503000000020004" pitchFamily="2" charset="0"/>
            </a:endParaRPr>
          </a:p>
        </p:txBody>
      </p:sp>
      <p:sp>
        <p:nvSpPr>
          <p:cNvPr id="2" name="CaixaDeTexto 1">
            <a:extLst>
              <a:ext uri="{FF2B5EF4-FFF2-40B4-BE49-F238E27FC236}">
                <a16:creationId xmlns:a16="http://schemas.microsoft.com/office/drawing/2014/main" id="{F0E63A21-4C93-E204-66F5-5107DFCA5D9B}"/>
              </a:ext>
            </a:extLst>
          </p:cNvPr>
          <p:cNvSpPr txBox="1"/>
          <p:nvPr/>
        </p:nvSpPr>
        <p:spPr>
          <a:xfrm>
            <a:off x="961779" y="234063"/>
            <a:ext cx="7234177" cy="1015663"/>
          </a:xfrm>
          <a:prstGeom prst="rect">
            <a:avLst/>
          </a:prstGeom>
          <a:noFill/>
        </p:spPr>
        <p:txBody>
          <a:bodyPr wrap="square" rtlCol="0">
            <a:spAutoFit/>
          </a:bodyPr>
          <a:lstStyle/>
          <a:p>
            <a:pPr algn="ctr"/>
            <a:r>
              <a:rPr lang="pt-BR" sz="2000" b="1" dirty="0" smtClean="0">
                <a:solidFill>
                  <a:srgbClr val="FF5F00"/>
                </a:solidFill>
                <a:latin typeface="Syncopate" panose="02060507000000020003" pitchFamily="18" charset="0"/>
              </a:rPr>
              <a:t>	O </a:t>
            </a:r>
            <a:r>
              <a:rPr lang="pt-BR" sz="2000" b="1" dirty="0">
                <a:solidFill>
                  <a:srgbClr val="FF5F00"/>
                </a:solidFill>
                <a:latin typeface="Syncopate" panose="02060507000000020003" pitchFamily="18" charset="0"/>
              </a:rPr>
              <a:t>que posso fazer para encontrar </a:t>
            </a:r>
            <a:r>
              <a:rPr lang="pt-BR" sz="2000" b="1" dirty="0" smtClean="0">
                <a:solidFill>
                  <a:srgbClr val="FF5F00"/>
                </a:solidFill>
                <a:latin typeface="Syncopate" panose="02060507000000020003" pitchFamily="18" charset="0"/>
              </a:rPr>
              <a:t>inspiração E motivação </a:t>
            </a:r>
            <a:r>
              <a:rPr lang="pt-BR" sz="2000" b="1" dirty="0">
                <a:solidFill>
                  <a:srgbClr val="FF5F00"/>
                </a:solidFill>
                <a:latin typeface="Syncopate" panose="02060507000000020003" pitchFamily="18" charset="0"/>
              </a:rPr>
              <a:t>diariamente...</a:t>
            </a:r>
          </a:p>
        </p:txBody>
      </p:sp>
      <p:sp>
        <p:nvSpPr>
          <p:cNvPr id="6" name="CaixaDeTexto 5">
            <a:extLst>
              <a:ext uri="{FF2B5EF4-FFF2-40B4-BE49-F238E27FC236}">
                <a16:creationId xmlns:a16="http://schemas.microsoft.com/office/drawing/2014/main" id="{1C3F8995-AB0F-DBF1-949E-C143E1C927D1}"/>
              </a:ext>
            </a:extLst>
          </p:cNvPr>
          <p:cNvSpPr txBox="1"/>
          <p:nvPr/>
        </p:nvSpPr>
        <p:spPr>
          <a:xfrm>
            <a:off x="414528" y="1267968"/>
            <a:ext cx="7859890" cy="3539430"/>
          </a:xfrm>
          <a:prstGeom prst="rect">
            <a:avLst/>
          </a:prstGeom>
          <a:noFill/>
        </p:spPr>
        <p:txBody>
          <a:bodyPr wrap="square" rtlCol="0">
            <a:spAutoFit/>
          </a:bodyPr>
          <a:lstStyle/>
          <a:p>
            <a:pPr marL="457200" indent="-457200">
              <a:buFont typeface="Wingdings" panose="05000000000000000000" pitchFamily="2" charset="2"/>
              <a:buChar char="§"/>
            </a:pPr>
            <a:r>
              <a:rPr lang="pt-BR" sz="2800" kern="0" dirty="0">
                <a:solidFill>
                  <a:srgbClr val="202124"/>
                </a:solidFill>
                <a:effectLst/>
                <a:latin typeface="Inter Medium" panose="02000503000000020004" pitchFamily="2" charset="0"/>
                <a:ea typeface="Inter Medium" panose="02000503000000020004" pitchFamily="2" charset="0"/>
                <a:cs typeface="Times New Roman" panose="02020603050405020304" pitchFamily="18" charset="0"/>
              </a:rPr>
              <a:t>Fazer sempre o meu melhor.</a:t>
            </a:r>
          </a:p>
          <a:p>
            <a:pPr marL="457200" indent="-457200">
              <a:buFont typeface="Wingdings" panose="05000000000000000000" pitchFamily="2" charset="2"/>
              <a:buChar char="§"/>
            </a:pPr>
            <a:r>
              <a:rPr lang="pt-BR" sz="2800" kern="0" dirty="0">
                <a:solidFill>
                  <a:srgbClr val="FF5F00"/>
                </a:solidFill>
                <a:effectLst/>
                <a:latin typeface="Inter Medium" panose="02000503000000020004" pitchFamily="2" charset="0"/>
                <a:ea typeface="Inter Medium" panose="02000503000000020004" pitchFamily="2" charset="0"/>
                <a:cs typeface="Times New Roman" panose="02020603050405020304" pitchFamily="18" charset="0"/>
              </a:rPr>
              <a:t>Demonstrar gratidão.</a:t>
            </a:r>
          </a:p>
          <a:p>
            <a:pPr marL="457200" indent="-457200">
              <a:buFont typeface="Wingdings" panose="05000000000000000000" pitchFamily="2" charset="2"/>
              <a:buChar char="§"/>
            </a:pPr>
            <a:r>
              <a:rPr lang="pt-BR" sz="2800" dirty="0">
                <a:solidFill>
                  <a:srgbClr val="202124"/>
                </a:solidFill>
                <a:latin typeface="Inter Medium" panose="02000503000000020004" pitchFamily="2" charset="0"/>
                <a:ea typeface="Inter Medium" panose="02000503000000020004" pitchFamily="2" charset="0"/>
                <a:cs typeface="Times New Roman" panose="02020603050405020304" pitchFamily="18" charset="0"/>
              </a:rPr>
              <a:t>A</a:t>
            </a:r>
            <a:r>
              <a:rPr lang="pt-BR" sz="2800" kern="0" dirty="0">
                <a:solidFill>
                  <a:srgbClr val="202124"/>
                </a:solidFill>
                <a:effectLst/>
                <a:latin typeface="Inter Medium" panose="02000503000000020004" pitchFamily="2" charset="0"/>
                <a:ea typeface="Inter Medium" panose="02000503000000020004" pitchFamily="2" charset="0"/>
                <a:cs typeface="Times New Roman" panose="02020603050405020304" pitchFamily="18" charset="0"/>
              </a:rPr>
              <a:t>creditar que o melhor possa ser feito</a:t>
            </a:r>
            <a:r>
              <a:rPr lang="pt-BR" sz="2800" dirty="0">
                <a:solidFill>
                  <a:srgbClr val="202124"/>
                </a:solidFill>
                <a:latin typeface="Inter Medium" panose="02000503000000020004" pitchFamily="2" charset="0"/>
                <a:ea typeface="Inter Medium" panose="02000503000000020004" pitchFamily="2" charset="0"/>
                <a:cs typeface="Times New Roman" panose="02020603050405020304" pitchFamily="18" charset="0"/>
              </a:rPr>
              <a:t>.</a:t>
            </a:r>
            <a:endParaRPr lang="pt-BR" sz="2800" kern="100" dirty="0">
              <a:solidFill>
                <a:srgbClr val="202124"/>
              </a:solidFill>
              <a:latin typeface="Inter Medium" panose="02000503000000020004" pitchFamily="2" charset="0"/>
              <a:ea typeface="Inter Medium" panose="02000503000000020004" pitchFamily="2" charset="0"/>
              <a:cs typeface="Times New Roman" panose="02020603050405020304" pitchFamily="18" charset="0"/>
            </a:endParaRPr>
          </a:p>
          <a:p>
            <a:pPr marL="457200" indent="-457200">
              <a:buFont typeface="Wingdings" panose="05000000000000000000" pitchFamily="2" charset="2"/>
              <a:buChar char="§"/>
            </a:pPr>
            <a:r>
              <a:rPr lang="pt-BR" sz="2800" kern="0" dirty="0">
                <a:solidFill>
                  <a:srgbClr val="FF5F00"/>
                </a:solidFill>
                <a:effectLst/>
                <a:latin typeface="Inter Medium" panose="02000503000000020004" pitchFamily="2" charset="0"/>
                <a:ea typeface="Inter Medium" panose="02000503000000020004" pitchFamily="2" charset="0"/>
                <a:cs typeface="Times New Roman" panose="02020603050405020304" pitchFamily="18" charset="0"/>
              </a:rPr>
              <a:t>Não esperar, colocar-me em </a:t>
            </a:r>
            <a:r>
              <a:rPr lang="pt-BR" sz="2800" kern="0" dirty="0" smtClean="0">
                <a:solidFill>
                  <a:srgbClr val="FF5F00"/>
                </a:solidFill>
                <a:effectLst/>
                <a:latin typeface="Inter Medium" panose="02000503000000020004" pitchFamily="2" charset="0"/>
                <a:ea typeface="Inter Medium" panose="02000503000000020004" pitchFamily="2" charset="0"/>
                <a:cs typeface="Times New Roman" panose="02020603050405020304" pitchFamily="18" charset="0"/>
              </a:rPr>
              <a:t>prática</a:t>
            </a:r>
            <a:r>
              <a:rPr lang="pt-BR" sz="2800" dirty="0" smtClean="0">
                <a:solidFill>
                  <a:srgbClr val="FF5F00"/>
                </a:solidFill>
                <a:latin typeface="Inter Medium" panose="02000503000000020004" pitchFamily="2" charset="0"/>
                <a:ea typeface="Inter Medium" panose="02000503000000020004" pitchFamily="2" charset="0"/>
                <a:cs typeface="Times New Roman" panose="02020603050405020304" pitchFamily="18" charset="0"/>
              </a:rPr>
              <a:t>, mesmo </a:t>
            </a:r>
            <a:r>
              <a:rPr lang="pt-BR" sz="2800" kern="0" dirty="0" smtClean="0">
                <a:solidFill>
                  <a:srgbClr val="FF5F00"/>
                </a:solidFill>
                <a:effectLst/>
                <a:latin typeface="Inter Medium" panose="02000503000000020004" pitchFamily="2" charset="0"/>
                <a:ea typeface="Inter Medium" panose="02000503000000020004" pitchFamily="2" charset="0"/>
                <a:cs typeface="Times New Roman" panose="02020603050405020304" pitchFamily="18" charset="0"/>
              </a:rPr>
              <a:t>que </a:t>
            </a:r>
            <a:r>
              <a:rPr lang="pt-BR" sz="2800" kern="0" dirty="0">
                <a:solidFill>
                  <a:srgbClr val="FF5F00"/>
                </a:solidFill>
                <a:effectLst/>
                <a:latin typeface="Inter Medium" panose="02000503000000020004" pitchFamily="2" charset="0"/>
                <a:ea typeface="Inter Medium" panose="02000503000000020004" pitchFamily="2" charset="0"/>
                <a:cs typeface="Times New Roman" panose="02020603050405020304" pitchFamily="18" charset="0"/>
              </a:rPr>
              <a:t>pareça difícil, o caminho</a:t>
            </a:r>
            <a:r>
              <a:rPr lang="pt-BR" sz="2800" dirty="0">
                <a:solidFill>
                  <a:srgbClr val="202124"/>
                </a:solidFill>
                <a:latin typeface="Inter Medium" panose="02000503000000020004" pitchFamily="2" charset="0"/>
                <a:ea typeface="Inter Medium" panose="02000503000000020004" pitchFamily="2" charset="0"/>
                <a:cs typeface="Times New Roman" panose="02020603050405020304" pitchFamily="18" charset="0"/>
              </a:rPr>
              <a:t>.</a:t>
            </a:r>
            <a:endParaRPr lang="pt-BR" sz="2800" kern="100" dirty="0">
              <a:solidFill>
                <a:srgbClr val="202124"/>
              </a:solidFill>
              <a:latin typeface="Inter Medium" panose="02000503000000020004" pitchFamily="2" charset="0"/>
              <a:ea typeface="Inter Medium" panose="02000503000000020004" pitchFamily="2" charset="0"/>
              <a:cs typeface="Times New Roman" panose="02020603050405020304" pitchFamily="18" charset="0"/>
            </a:endParaRPr>
          </a:p>
          <a:p>
            <a:pPr marL="457200" indent="-457200">
              <a:buFont typeface="Wingdings" panose="05000000000000000000" pitchFamily="2" charset="2"/>
              <a:buChar char="§"/>
            </a:pPr>
            <a:r>
              <a:rPr lang="pt-BR" sz="2800" kern="0" dirty="0">
                <a:solidFill>
                  <a:schemeClr val="tx1"/>
                </a:solidFill>
                <a:effectLst/>
                <a:latin typeface="Inter Medium" panose="02000503000000020004" pitchFamily="2" charset="0"/>
                <a:ea typeface="Inter Medium" panose="02000503000000020004" pitchFamily="2" charset="0"/>
                <a:cs typeface="Times New Roman" panose="02020603050405020304" pitchFamily="18" charset="0"/>
              </a:rPr>
              <a:t>Ter coragem</a:t>
            </a:r>
            <a:r>
              <a:rPr lang="pt-BR" sz="2800" dirty="0">
                <a:solidFill>
                  <a:schemeClr val="tx1"/>
                </a:solidFill>
                <a:latin typeface="Inter Medium" panose="02000503000000020004" pitchFamily="2" charset="0"/>
                <a:ea typeface="Inter Medium" panose="02000503000000020004" pitchFamily="2" charset="0"/>
                <a:cs typeface="Times New Roman" panose="02020603050405020304" pitchFamily="18" charset="0"/>
              </a:rPr>
              <a:t>.</a:t>
            </a:r>
            <a:endParaRPr lang="pt-BR" sz="2800" kern="100" dirty="0">
              <a:solidFill>
                <a:schemeClr val="tx1"/>
              </a:solidFill>
              <a:latin typeface="Inter Medium" panose="02000503000000020004" pitchFamily="2" charset="0"/>
              <a:ea typeface="Inter Medium" panose="02000503000000020004" pitchFamily="2" charset="0"/>
              <a:cs typeface="Times New Roman" panose="02020603050405020304" pitchFamily="18" charset="0"/>
            </a:endParaRPr>
          </a:p>
          <a:p>
            <a:pPr marL="457200" indent="-457200">
              <a:buFont typeface="Wingdings" panose="05000000000000000000" pitchFamily="2" charset="2"/>
              <a:buChar char="§"/>
            </a:pPr>
            <a:r>
              <a:rPr lang="pt-BR" sz="2800" kern="0" dirty="0">
                <a:solidFill>
                  <a:srgbClr val="FF5F00"/>
                </a:solidFill>
                <a:effectLst/>
                <a:latin typeface="Inter Medium" panose="02000503000000020004" pitchFamily="2" charset="0"/>
                <a:ea typeface="Inter Medium" panose="02000503000000020004" pitchFamily="2" charset="0"/>
                <a:cs typeface="Times New Roman" panose="02020603050405020304" pitchFamily="18" charset="0"/>
              </a:rPr>
              <a:t>Descobrir quem </a:t>
            </a:r>
            <a:r>
              <a:rPr lang="pt-BR" sz="2800" dirty="0">
                <a:solidFill>
                  <a:srgbClr val="FF5F00"/>
                </a:solidFill>
                <a:latin typeface="Inter Medium" panose="02000503000000020004" pitchFamily="2" charset="0"/>
                <a:ea typeface="Inter Medium" panose="02000503000000020004" pitchFamily="2" charset="0"/>
                <a:cs typeface="Times New Roman" panose="02020603050405020304" pitchFamily="18" charset="0"/>
              </a:rPr>
              <a:t>sou</a:t>
            </a:r>
            <a:r>
              <a:rPr lang="pt-BR" sz="2800" kern="0" dirty="0">
                <a:solidFill>
                  <a:srgbClr val="FF5F00"/>
                </a:solidFill>
                <a:effectLst/>
                <a:latin typeface="Inter Medium" panose="02000503000000020004" pitchFamily="2" charset="0"/>
                <a:ea typeface="Inter Medium" panose="02000503000000020004" pitchFamily="2" charset="0"/>
                <a:cs typeface="Times New Roman" panose="02020603050405020304" pitchFamily="18" charset="0"/>
              </a:rPr>
              <a:t> realmente… </a:t>
            </a:r>
            <a:endParaRPr lang="pt-BR" sz="2800" kern="100" dirty="0">
              <a:solidFill>
                <a:srgbClr val="FF5F00"/>
              </a:solidFill>
              <a:latin typeface="Inter Medium" panose="02000503000000020004" pitchFamily="2" charset="0"/>
              <a:ea typeface="Inter Medium" panose="02000503000000020004" pitchFamily="2" charset="0"/>
              <a:cs typeface="Times New Roman" panose="02020603050405020304" pitchFamily="18" charset="0"/>
            </a:endParaRPr>
          </a:p>
          <a:p>
            <a:pPr marL="457200" indent="-457200">
              <a:buFont typeface="Wingdings" panose="05000000000000000000" pitchFamily="2" charset="2"/>
              <a:buChar char="§"/>
            </a:pPr>
            <a:r>
              <a:rPr lang="pt-BR" sz="2800" kern="0" dirty="0">
                <a:solidFill>
                  <a:schemeClr val="tx1"/>
                </a:solidFill>
                <a:effectLst/>
                <a:latin typeface="Inter Medium" panose="02000503000000020004" pitchFamily="2" charset="0"/>
                <a:ea typeface="Inter Medium" panose="02000503000000020004" pitchFamily="2" charset="0"/>
                <a:cs typeface="Times New Roman" panose="02020603050405020304" pitchFamily="18" charset="0"/>
              </a:rPr>
              <a:t>E... aceitar-me!</a:t>
            </a:r>
            <a:endParaRPr lang="pt-BR" sz="2800" dirty="0">
              <a:solidFill>
                <a:schemeClr val="tx1"/>
              </a:solidFill>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83494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AutoShape 2">
            <a:extLst>
              <a:ext uri="{FF2B5EF4-FFF2-40B4-BE49-F238E27FC236}">
                <a16:creationId xmlns:a16="http://schemas.microsoft.com/office/drawing/2014/main" id="{4976396D-C1C4-37BD-AC83-44C5221C68C5}"/>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4" name="CaixaDeTexto 3">
            <a:extLst>
              <a:ext uri="{FF2B5EF4-FFF2-40B4-BE49-F238E27FC236}">
                <a16:creationId xmlns:a16="http://schemas.microsoft.com/office/drawing/2014/main" id="{D85BB11E-9D04-7FE3-666D-567C183B73AB}"/>
              </a:ext>
            </a:extLst>
          </p:cNvPr>
          <p:cNvSpPr txBox="1"/>
          <p:nvPr/>
        </p:nvSpPr>
        <p:spPr>
          <a:xfrm>
            <a:off x="809788" y="245509"/>
            <a:ext cx="6368143" cy="954107"/>
          </a:xfrm>
          <a:prstGeom prst="rect">
            <a:avLst/>
          </a:prstGeom>
          <a:noFill/>
        </p:spPr>
        <p:txBody>
          <a:bodyPr wrap="square">
            <a:spAutoFit/>
          </a:bodyPr>
          <a:lstStyle/>
          <a:p>
            <a:pPr algn="ctr"/>
            <a:r>
              <a:rPr lang="pt-BR" sz="2800" b="1" dirty="0">
                <a:solidFill>
                  <a:srgbClr val="FF5F00"/>
                </a:solidFill>
                <a:effectLst/>
                <a:latin typeface="Syncopate" panose="020B0604020202020204" charset="0"/>
                <a:ea typeface="Times New Roman" panose="02020603050405020304" pitchFamily="18" charset="0"/>
              </a:rPr>
              <a:t>REFLEXÃO E O AUTOCONHECIMENTO</a:t>
            </a:r>
            <a:endParaRPr lang="pt-BR" sz="2800" dirty="0">
              <a:solidFill>
                <a:srgbClr val="FF5F00"/>
              </a:solidFill>
              <a:latin typeface="Syncopate" panose="020B0604020202020204" charset="0"/>
            </a:endParaRPr>
          </a:p>
        </p:txBody>
      </p:sp>
      <p:sp>
        <p:nvSpPr>
          <p:cNvPr id="5" name="CaixaDeTexto 4">
            <a:extLst>
              <a:ext uri="{FF2B5EF4-FFF2-40B4-BE49-F238E27FC236}">
                <a16:creationId xmlns:a16="http://schemas.microsoft.com/office/drawing/2014/main" id="{AEF3C7C4-87D7-D164-0983-E94CEFC4B0BA}"/>
              </a:ext>
            </a:extLst>
          </p:cNvPr>
          <p:cNvSpPr txBox="1"/>
          <p:nvPr/>
        </p:nvSpPr>
        <p:spPr>
          <a:xfrm>
            <a:off x="1282000" y="1619184"/>
            <a:ext cx="7109181" cy="2646878"/>
          </a:xfrm>
          <a:prstGeom prst="rect">
            <a:avLst/>
          </a:prstGeom>
          <a:noFill/>
        </p:spPr>
        <p:txBody>
          <a:bodyPr wrap="square" rtlCol="0">
            <a:spAutoFit/>
          </a:bodyPr>
          <a:lstStyle/>
          <a:p>
            <a:pPr marL="457200" indent="-457200">
              <a:spcBef>
                <a:spcPts val="600"/>
              </a:spcBef>
              <a:spcAft>
                <a:spcPts val="600"/>
              </a:spcAft>
              <a:buClr>
                <a:schemeClr val="bg1"/>
              </a:buClr>
              <a:buFont typeface="Arial" panose="020B0604020202020204" pitchFamily="34" charset="0"/>
              <a:buChar char="•"/>
            </a:pPr>
            <a:r>
              <a:rPr lang="pt-BR" sz="2800" dirty="0">
                <a:solidFill>
                  <a:schemeClr val="tx1"/>
                </a:solidFill>
                <a:effectLst/>
                <a:latin typeface="Inter Medium" panose="02000503000000020004" pitchFamily="2" charset="0"/>
                <a:ea typeface="Inter Medium" panose="02000503000000020004" pitchFamily="2" charset="0"/>
                <a:cs typeface="Times New Roman" panose="02020603050405020304" pitchFamily="18" charset="0"/>
              </a:rPr>
              <a:t>Quais são meus valores e crenças? </a:t>
            </a:r>
          </a:p>
          <a:p>
            <a:pPr marL="457200" indent="-457200">
              <a:spcBef>
                <a:spcPts val="600"/>
              </a:spcBef>
              <a:spcAft>
                <a:spcPts val="600"/>
              </a:spcAft>
              <a:buClr>
                <a:schemeClr val="bg1"/>
              </a:buClr>
              <a:buFont typeface="Arial" panose="020B0604020202020204" pitchFamily="34" charset="0"/>
              <a:buChar char="•"/>
            </a:pPr>
            <a:r>
              <a:rPr lang="pt-BR" sz="2800" dirty="0">
                <a:solidFill>
                  <a:schemeClr val="tx1"/>
                </a:solidFill>
                <a:effectLst/>
                <a:latin typeface="Inter Medium" panose="02000503000000020004" pitchFamily="2" charset="0"/>
                <a:ea typeface="Inter Medium" panose="02000503000000020004" pitchFamily="2" charset="0"/>
                <a:cs typeface="Times New Roman" panose="02020603050405020304" pitchFamily="18" charset="0"/>
              </a:rPr>
              <a:t>Quais são meus interesses e paixões? </a:t>
            </a:r>
          </a:p>
          <a:p>
            <a:pPr marL="457200" indent="-457200">
              <a:spcBef>
                <a:spcPts val="600"/>
              </a:spcBef>
              <a:spcAft>
                <a:spcPts val="600"/>
              </a:spcAft>
              <a:buClr>
                <a:schemeClr val="bg1"/>
              </a:buClr>
              <a:buFont typeface="Arial" panose="020B0604020202020204" pitchFamily="34" charset="0"/>
              <a:buChar char="•"/>
            </a:pPr>
            <a:r>
              <a:rPr lang="pt-BR" sz="2800" dirty="0">
                <a:solidFill>
                  <a:schemeClr val="tx1"/>
                </a:solidFill>
                <a:effectLst/>
                <a:latin typeface="Inter Medium" panose="02000503000000020004" pitchFamily="2" charset="0"/>
                <a:ea typeface="Inter Medium" panose="02000503000000020004" pitchFamily="2" charset="0"/>
                <a:cs typeface="Times New Roman" panose="02020603050405020304" pitchFamily="18" charset="0"/>
              </a:rPr>
              <a:t>Que habilidades e talentos  possuo?  </a:t>
            </a:r>
          </a:p>
          <a:p>
            <a:pPr marL="457200" indent="-457200">
              <a:spcBef>
                <a:spcPts val="600"/>
              </a:spcBef>
              <a:spcAft>
                <a:spcPts val="600"/>
              </a:spcAft>
              <a:buClr>
                <a:schemeClr val="bg1"/>
              </a:buClr>
              <a:buFont typeface="Arial" panose="020B0604020202020204" pitchFamily="34" charset="0"/>
              <a:buChar char="•"/>
            </a:pPr>
            <a:r>
              <a:rPr lang="pt-BR" sz="2800" dirty="0">
                <a:solidFill>
                  <a:schemeClr val="tx1"/>
                </a:solidFill>
                <a:effectLst/>
                <a:latin typeface="Inter Medium" panose="02000503000000020004" pitchFamily="2" charset="0"/>
                <a:ea typeface="Inter Medium" panose="02000503000000020004" pitchFamily="2" charset="0"/>
                <a:cs typeface="Times New Roman" panose="02020603050405020304" pitchFamily="18" charset="0"/>
              </a:rPr>
              <a:t> Quais meus pontos fracos? </a:t>
            </a:r>
          </a:p>
          <a:p>
            <a:pPr>
              <a:spcBef>
                <a:spcPts val="600"/>
              </a:spcBef>
              <a:spcAft>
                <a:spcPts val="600"/>
              </a:spcAft>
            </a:pPr>
            <a:endParaRPr lang="pt-BR" dirty="0">
              <a:solidFill>
                <a:schemeClr val="tx1"/>
              </a:solidFill>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99965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aixaDeTexto 1"/>
          <p:cNvSpPr txBox="1">
            <a:spLocks noChangeArrowheads="1"/>
          </p:cNvSpPr>
          <p:nvPr/>
        </p:nvSpPr>
        <p:spPr bwMode="auto">
          <a:xfrm>
            <a:off x="434540" y="480283"/>
            <a:ext cx="4708960" cy="64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91425" rIns="91425" bIns="91425" anchor="t" anchorCtr="0">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ts val="0"/>
              </a:spcBef>
              <a:spcAft>
                <a:spcPts val="600"/>
              </a:spcAft>
              <a:buClr>
                <a:schemeClr val="dk1"/>
              </a:buClr>
              <a:buSzPts val="2800"/>
              <a:buNone/>
            </a:pPr>
            <a:endParaRPr lang="pt-BR" altLang="pt-BR" sz="2000" b="1" i="0" u="none" strike="noStrike" cap="none" dirty="0">
              <a:solidFill>
                <a:srgbClr val="F16122"/>
              </a:solidFill>
              <a:latin typeface="Syncopate" panose="02000505000000020003" pitchFamily="2" charset="0"/>
              <a:ea typeface="Arial"/>
              <a:cs typeface="Arial"/>
              <a:sym typeface="Arial"/>
            </a:endParaRPr>
          </a:p>
        </p:txBody>
      </p:sp>
      <p:sp>
        <p:nvSpPr>
          <p:cNvPr id="10244" name="CaixaDeTexto 2"/>
          <p:cNvSpPr txBox="1">
            <a:spLocks noChangeArrowheads="1"/>
          </p:cNvSpPr>
          <p:nvPr/>
        </p:nvSpPr>
        <p:spPr bwMode="auto">
          <a:xfrm>
            <a:off x="632415" y="1414161"/>
            <a:ext cx="7874977" cy="35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91425" rIns="91425" bIns="91425" anchor="t" anchorCtr="0">
            <a:norm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82600" eaLnBrk="1" hangingPunct="1">
              <a:lnSpc>
                <a:spcPct val="90000"/>
              </a:lnSpc>
              <a:spcBef>
                <a:spcPts val="600"/>
              </a:spcBef>
              <a:spcAft>
                <a:spcPts val="600"/>
              </a:spcAft>
              <a:buClr>
                <a:schemeClr val="dk2"/>
              </a:buClr>
              <a:buSzPts val="1400"/>
              <a:buFont typeface="Wingdings" panose="05000000000000000000" pitchFamily="2" charset="2"/>
              <a:buChar char="ü"/>
            </a:pPr>
            <a:r>
              <a:rPr lang="pt-BR" altLang="pt-BR" i="0" u="none" strike="noStrike" cap="none" dirty="0">
                <a:latin typeface="Inter" panose="02000503000000020004" pitchFamily="2" charset="0"/>
                <a:ea typeface="Inter" panose="02000503000000020004" pitchFamily="2" charset="0"/>
                <a:sym typeface="Arial"/>
              </a:rPr>
              <a:t>Suas </a:t>
            </a:r>
            <a:r>
              <a:rPr lang="pt-BR" altLang="pt-BR" i="0" u="none" strike="noStrike" cap="none" dirty="0">
                <a:solidFill>
                  <a:srgbClr val="FF5F00"/>
                </a:solidFill>
                <a:latin typeface="Inter" panose="02000503000000020004" pitchFamily="2" charset="0"/>
                <a:ea typeface="Inter" panose="02000503000000020004" pitchFamily="2" charset="0"/>
                <a:sym typeface="Arial"/>
              </a:rPr>
              <a:t>metas e objetivos </a:t>
            </a:r>
            <a:r>
              <a:rPr lang="pt-BR" altLang="pt-BR" i="0" u="none" strike="noStrike" cap="none" dirty="0">
                <a:latin typeface="Inter" panose="02000503000000020004" pitchFamily="2" charset="0"/>
                <a:ea typeface="Inter" panose="02000503000000020004" pitchFamily="2" charset="0"/>
                <a:sym typeface="Arial"/>
              </a:rPr>
              <a:t>preenchem o tempo livre, reduz o tédio e a sensação de vazio...</a:t>
            </a:r>
          </a:p>
          <a:p>
            <a:pPr marL="482600" eaLnBrk="1" hangingPunct="1">
              <a:lnSpc>
                <a:spcPct val="90000"/>
              </a:lnSpc>
              <a:spcBef>
                <a:spcPts val="600"/>
              </a:spcBef>
              <a:spcAft>
                <a:spcPts val="600"/>
              </a:spcAft>
              <a:buClr>
                <a:schemeClr val="dk2"/>
              </a:buClr>
              <a:buSzPts val="1400"/>
              <a:buFont typeface="Wingdings" panose="05000000000000000000" pitchFamily="2" charset="2"/>
              <a:buChar char="ü"/>
            </a:pPr>
            <a:r>
              <a:rPr lang="pt-BR" altLang="pt-BR" dirty="0">
                <a:latin typeface="Inter" panose="02000503000000020004" pitchFamily="2" charset="0"/>
                <a:ea typeface="Inter" panose="02000503000000020004" pitchFamily="2" charset="0"/>
              </a:rPr>
              <a:t>O desenvolvimento de </a:t>
            </a:r>
            <a:r>
              <a:rPr lang="pt-BR" altLang="pt-BR" dirty="0">
                <a:solidFill>
                  <a:srgbClr val="FF5F00"/>
                </a:solidFill>
                <a:latin typeface="Inter" panose="02000503000000020004" pitchFamily="2" charset="0"/>
                <a:ea typeface="Inter" panose="02000503000000020004" pitchFamily="2" charset="0"/>
              </a:rPr>
              <a:t>habilidades e talentos </a:t>
            </a:r>
            <a:r>
              <a:rPr lang="pt-BR" altLang="pt-BR" dirty="0">
                <a:latin typeface="Inter" panose="02000503000000020004" pitchFamily="2" charset="0"/>
                <a:ea typeface="Inter" panose="02000503000000020004" pitchFamily="2" charset="0"/>
              </a:rPr>
              <a:t>vai aumentar a autoestima e autoconfiança...</a:t>
            </a:r>
            <a:endParaRPr lang="pt-BR" altLang="pt-BR" i="0" u="none" strike="noStrike" cap="none" dirty="0">
              <a:latin typeface="Inter" panose="02000503000000020004" pitchFamily="2" charset="0"/>
              <a:ea typeface="Inter" panose="02000503000000020004" pitchFamily="2" charset="0"/>
              <a:sym typeface="Arial"/>
            </a:endParaRPr>
          </a:p>
        </p:txBody>
      </p:sp>
      <p:sp>
        <p:nvSpPr>
          <p:cNvPr id="2" name="CaixaDeTexto 1">
            <a:extLst>
              <a:ext uri="{FF2B5EF4-FFF2-40B4-BE49-F238E27FC236}">
                <a16:creationId xmlns:a16="http://schemas.microsoft.com/office/drawing/2014/main" id="{02E9086E-FA82-71EC-9364-AC12F0C811E3}"/>
              </a:ext>
            </a:extLst>
          </p:cNvPr>
          <p:cNvSpPr txBox="1"/>
          <p:nvPr/>
        </p:nvSpPr>
        <p:spPr>
          <a:xfrm>
            <a:off x="1949432" y="168722"/>
            <a:ext cx="6866164" cy="954107"/>
          </a:xfrm>
          <a:prstGeom prst="rect">
            <a:avLst/>
          </a:prstGeom>
          <a:noFill/>
        </p:spPr>
        <p:txBody>
          <a:bodyPr wrap="square" rtlCol="0">
            <a:spAutoFit/>
          </a:bodyPr>
          <a:lstStyle/>
          <a:p>
            <a:pPr algn="ctr"/>
            <a:r>
              <a:rPr lang="pt-BR" sz="2800" b="1" dirty="0">
                <a:solidFill>
                  <a:srgbClr val="F16122"/>
                </a:solidFill>
                <a:latin typeface="Syncopate" panose="020B0604020202020204" charset="0"/>
              </a:rPr>
              <a:t>Importância de ter um projeto de vida...</a:t>
            </a:r>
          </a:p>
        </p:txBody>
      </p:sp>
    </p:spTree>
    <p:extLst>
      <p:ext uri="{BB962C8B-B14F-4D97-AF65-F5344CB8AC3E}">
        <p14:creationId xmlns:p14="http://schemas.microsoft.com/office/powerpoint/2010/main" val="1489259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018783-EE58-7F3F-8368-2C79CE3FCD9E}"/>
              </a:ext>
            </a:extLst>
          </p:cNvPr>
          <p:cNvSpPr>
            <a:spLocks noGrp="1"/>
          </p:cNvSpPr>
          <p:nvPr>
            <p:ph type="title"/>
          </p:nvPr>
        </p:nvSpPr>
        <p:spPr>
          <a:xfrm>
            <a:off x="255138" y="1301876"/>
            <a:ext cx="4708960" cy="2054065"/>
          </a:xfrm>
        </p:spPr>
        <p:txBody>
          <a:bodyPr spcFirstLastPara="1" wrap="square" lIns="91425" tIns="91425" rIns="91425" bIns="91425" anchor="t" anchorCtr="0">
            <a:normAutofit fontScale="90000"/>
          </a:bodyPr>
          <a:lstStyle/>
          <a:p>
            <a:r>
              <a:rPr lang="pt-BR" b="1" i="0" u="none" strike="noStrike" cap="none" dirty="0">
                <a:latin typeface="Syncopate" panose="02000505000000020003" pitchFamily="2" charset="0"/>
                <a:ea typeface="Arial"/>
                <a:cs typeface="Arial"/>
                <a:sym typeface="Arial"/>
              </a:rPr>
              <a:t>Eu me construindo</a:t>
            </a:r>
            <a:r>
              <a:rPr lang="pt-BR" b="1" i="0" u="none" strike="noStrike" cap="none" dirty="0" smtClean="0">
                <a:latin typeface="Syncopate" panose="02000505000000020003" pitchFamily="2" charset="0"/>
                <a:ea typeface="Arial"/>
                <a:cs typeface="Arial"/>
                <a:sym typeface="Arial"/>
              </a:rPr>
              <a:t>...</a:t>
            </a:r>
            <a:br>
              <a:rPr lang="pt-BR" b="1" i="0" u="none" strike="noStrike" cap="none" dirty="0" smtClean="0">
                <a:latin typeface="Syncopate" panose="02000505000000020003" pitchFamily="2" charset="0"/>
                <a:ea typeface="Arial"/>
                <a:cs typeface="Arial"/>
                <a:sym typeface="Arial"/>
              </a:rPr>
            </a:br>
            <a:r>
              <a:rPr lang="pt-BR" b="1" i="0" u="none" strike="noStrike" cap="none" dirty="0" smtClean="0">
                <a:latin typeface="Syncopate" panose="02000505000000020003" pitchFamily="2" charset="0"/>
                <a:ea typeface="Arial"/>
                <a:cs typeface="Arial"/>
                <a:sym typeface="Arial"/>
              </a:rPr>
              <a:t/>
            </a:r>
            <a:br>
              <a:rPr lang="pt-BR" b="1" i="0" u="none" strike="noStrike" cap="none" dirty="0" smtClean="0">
                <a:latin typeface="Syncopate" panose="02000505000000020003" pitchFamily="2" charset="0"/>
                <a:ea typeface="Arial"/>
                <a:cs typeface="Arial"/>
                <a:sym typeface="Arial"/>
              </a:rPr>
            </a:br>
            <a:r>
              <a:rPr lang="pt-BR" dirty="0" smtClean="0">
                <a:latin typeface="Inter Medium" panose="02000503000000020004" pitchFamily="2" charset="0"/>
                <a:ea typeface="Inter Medium" panose="02000503000000020004" pitchFamily="2" charset="0"/>
              </a:rPr>
              <a:t>somos </a:t>
            </a:r>
            <a:r>
              <a:rPr lang="pt-BR" dirty="0">
                <a:latin typeface="Inter Medium" panose="02000503000000020004" pitchFamily="2" charset="0"/>
                <a:ea typeface="Inter Medium" panose="02000503000000020004" pitchFamily="2" charset="0"/>
              </a:rPr>
              <a:t>todos obras-primas em lapidação</a:t>
            </a:r>
            <a:endParaRPr lang="pt-BR" b="1" i="0" u="none" strike="noStrike" cap="none" dirty="0">
              <a:latin typeface="Inter Medium" panose="02000503000000020004" pitchFamily="2" charset="0"/>
              <a:ea typeface="Inter Medium" panose="02000503000000020004" pitchFamily="2" charset="0"/>
              <a:sym typeface="Arial"/>
            </a:endParaRPr>
          </a:p>
        </p:txBody>
      </p:sp>
      <p:pic>
        <p:nvPicPr>
          <p:cNvPr id="3" name="Imagem 2">
            <a:extLst>
              <a:ext uri="{FF2B5EF4-FFF2-40B4-BE49-F238E27FC236}">
                <a16:creationId xmlns:a16="http://schemas.microsoft.com/office/drawing/2014/main" id="{DE2D0ABB-CF66-F51B-9A8C-12CD46C462CA}"/>
              </a:ext>
            </a:extLst>
          </p:cNvPr>
          <p:cNvPicPr>
            <a:picLocks noChangeAspect="1"/>
          </p:cNvPicPr>
          <p:nvPr/>
        </p:nvPicPr>
        <p:blipFill rotWithShape="1">
          <a:blip r:embed="rId3">
            <a:extLst>
              <a:ext uri="{28A0092B-C50C-407E-A947-70E740481C1C}">
                <a14:useLocalDpi xmlns:a14="http://schemas.microsoft.com/office/drawing/2010/main" val="0"/>
              </a:ext>
            </a:extLst>
          </a:blip>
          <a:srcRect t="3525" r="-4" b="686"/>
          <a:stretch/>
        </p:blipFill>
        <p:spPr bwMode="auto">
          <a:xfrm>
            <a:off x="5143500" y="10"/>
            <a:ext cx="4000499" cy="5143489"/>
          </a:xfrm>
          <a:prstGeom prst="rect">
            <a:avLst/>
          </a:prstGeom>
          <a:noFill/>
        </p:spPr>
      </p:pic>
    </p:spTree>
    <p:extLst>
      <p:ext uri="{BB962C8B-B14F-4D97-AF65-F5344CB8AC3E}">
        <p14:creationId xmlns:p14="http://schemas.microsoft.com/office/powerpoint/2010/main" val="4120113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C818A98-A408-08AC-D85E-B6F49D7CE2DF}"/>
              </a:ext>
            </a:extLst>
          </p:cNvPr>
          <p:cNvSpPr txBox="1"/>
          <p:nvPr/>
        </p:nvSpPr>
        <p:spPr>
          <a:xfrm>
            <a:off x="1583206" y="175669"/>
            <a:ext cx="6158714" cy="707886"/>
          </a:xfrm>
          <a:prstGeom prst="rect">
            <a:avLst/>
          </a:prstGeom>
          <a:noFill/>
        </p:spPr>
        <p:txBody>
          <a:bodyPr wrap="square" rtlCol="0">
            <a:spAutoFit/>
          </a:bodyPr>
          <a:lstStyle/>
          <a:p>
            <a:pPr algn="ctr"/>
            <a:r>
              <a:rPr lang="pt-BR" sz="2000" b="1" dirty="0">
                <a:solidFill>
                  <a:srgbClr val="FF5F00"/>
                </a:solidFill>
                <a:latin typeface="Syncopate" panose="020B0604020202020204" charset="0"/>
                <a:ea typeface="Times New Roman" panose="02020603050405020304" pitchFamily="18" charset="0"/>
              </a:rPr>
              <a:t>B</a:t>
            </a:r>
            <a:r>
              <a:rPr lang="pt-BR" sz="2000" b="1" dirty="0">
                <a:solidFill>
                  <a:srgbClr val="FF5F00"/>
                </a:solidFill>
                <a:effectLst/>
                <a:latin typeface="Syncopate" panose="020B0604020202020204" charset="0"/>
                <a:ea typeface="Times New Roman" panose="02020603050405020304" pitchFamily="18" charset="0"/>
              </a:rPr>
              <a:t>ases importantes para construir uma vida feliz:</a:t>
            </a:r>
            <a:endParaRPr lang="pt-BR" sz="2000" b="1" dirty="0">
              <a:solidFill>
                <a:srgbClr val="FF5F00"/>
              </a:solidFill>
              <a:latin typeface="Syncopate" panose="020B0604020202020204" charset="0"/>
            </a:endParaRPr>
          </a:p>
        </p:txBody>
      </p:sp>
      <p:sp>
        <p:nvSpPr>
          <p:cNvPr id="9" name="Estrela: 10 Pontas 8">
            <a:extLst>
              <a:ext uri="{FF2B5EF4-FFF2-40B4-BE49-F238E27FC236}">
                <a16:creationId xmlns:a16="http://schemas.microsoft.com/office/drawing/2014/main" id="{986E59A5-8D66-105E-500C-2E3916E5BD07}"/>
              </a:ext>
            </a:extLst>
          </p:cNvPr>
          <p:cNvSpPr/>
          <p:nvPr/>
        </p:nvSpPr>
        <p:spPr>
          <a:xfrm>
            <a:off x="341376" y="1097172"/>
            <a:ext cx="1889760" cy="1719180"/>
          </a:xfrm>
          <a:prstGeom prst="star10">
            <a:avLst/>
          </a:prstGeom>
          <a:solidFill>
            <a:srgbClr val="FF5F00"/>
          </a:solidFill>
          <a:ln>
            <a:solidFill>
              <a:srgbClr val="FF5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07000"/>
              </a:lnSpc>
              <a:spcAft>
                <a:spcPts val="800"/>
              </a:spcAft>
            </a:pPr>
            <a:r>
              <a:rPr lang="pt-BR" sz="2000" b="1" dirty="0">
                <a:effectLst/>
                <a:latin typeface="Inter Medium" panose="02000503000000020004" pitchFamily="2" charset="0"/>
                <a:ea typeface="Inter Medium" panose="02000503000000020004" pitchFamily="2" charset="0"/>
                <a:cs typeface="Times New Roman" panose="02020603050405020304" pitchFamily="18" charset="0"/>
              </a:rPr>
              <a:t>Valores </a:t>
            </a:r>
          </a:p>
        </p:txBody>
      </p:sp>
      <p:sp>
        <p:nvSpPr>
          <p:cNvPr id="10" name="Estrela: 10 Pontas 9">
            <a:extLst>
              <a:ext uri="{FF2B5EF4-FFF2-40B4-BE49-F238E27FC236}">
                <a16:creationId xmlns:a16="http://schemas.microsoft.com/office/drawing/2014/main" id="{56E1A76A-EF11-CC60-0A5E-8F24CFBBCA0E}"/>
              </a:ext>
            </a:extLst>
          </p:cNvPr>
          <p:cNvSpPr/>
          <p:nvPr/>
        </p:nvSpPr>
        <p:spPr>
          <a:xfrm>
            <a:off x="5888736" y="1102261"/>
            <a:ext cx="1804416" cy="1653131"/>
          </a:xfrm>
          <a:prstGeom prst="star10">
            <a:avLst/>
          </a:prstGeom>
          <a:solidFill>
            <a:srgbClr val="04AF4B"/>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pt-BR" sz="2000" b="1" dirty="0" smtClean="0">
                <a:effectLst/>
                <a:latin typeface="Inter Medium" panose="02000503000000020004" pitchFamily="2" charset="0"/>
                <a:ea typeface="Inter Medium" panose="02000503000000020004" pitchFamily="2" charset="0"/>
                <a:cs typeface="Times New Roman" panose="02020603050405020304" pitchFamily="18" charset="0"/>
              </a:rPr>
              <a:t>Persona</a:t>
            </a:r>
          </a:p>
          <a:p>
            <a:pPr algn="ctr">
              <a:lnSpc>
                <a:spcPct val="107000"/>
              </a:lnSpc>
            </a:pPr>
            <a:r>
              <a:rPr lang="pt-BR" sz="2000" b="1" dirty="0" smtClean="0">
                <a:effectLst/>
                <a:latin typeface="Inter Medium" panose="02000503000000020004" pitchFamily="2" charset="0"/>
                <a:ea typeface="Inter Medium" panose="02000503000000020004" pitchFamily="2" charset="0"/>
                <a:cs typeface="Times New Roman" panose="02020603050405020304" pitchFamily="18" charset="0"/>
              </a:rPr>
              <a:t>lidade </a:t>
            </a:r>
            <a:endParaRPr lang="pt-BR" sz="2000" b="1" dirty="0">
              <a:effectLst/>
              <a:latin typeface="Inter Medium" panose="02000503000000020004" pitchFamily="2" charset="0"/>
              <a:ea typeface="Inter Medium" panose="02000503000000020004" pitchFamily="2" charset="0"/>
              <a:cs typeface="Times New Roman" panose="02020603050405020304" pitchFamily="18" charset="0"/>
            </a:endParaRPr>
          </a:p>
        </p:txBody>
      </p:sp>
      <p:sp>
        <p:nvSpPr>
          <p:cNvPr id="12" name="Estrela: 10 Pontas 11">
            <a:extLst>
              <a:ext uri="{FF2B5EF4-FFF2-40B4-BE49-F238E27FC236}">
                <a16:creationId xmlns:a16="http://schemas.microsoft.com/office/drawing/2014/main" id="{DFB8DD9B-6409-9A19-5773-487E0BBDF404}"/>
              </a:ext>
            </a:extLst>
          </p:cNvPr>
          <p:cNvSpPr/>
          <p:nvPr/>
        </p:nvSpPr>
        <p:spPr>
          <a:xfrm>
            <a:off x="2877312" y="1190355"/>
            <a:ext cx="2053258" cy="1662573"/>
          </a:xfrm>
          <a:prstGeom prst="star10">
            <a:avLst/>
          </a:prstGeom>
          <a:solidFill>
            <a:schemeClr val="accent1">
              <a:lumMod val="60000"/>
              <a:lumOff val="40000"/>
            </a:schemeClr>
          </a:solidFill>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07000"/>
              </a:lnSpc>
              <a:spcAft>
                <a:spcPts val="800"/>
              </a:spcAft>
            </a:pPr>
            <a:r>
              <a:rPr lang="pt-BR" sz="2000" b="1" dirty="0">
                <a:effectLst/>
                <a:latin typeface="Inter Medium" panose="02000503000000020004" pitchFamily="2" charset="0"/>
                <a:ea typeface="Inter Medium" panose="02000503000000020004" pitchFamily="2" charset="0"/>
                <a:cs typeface="Times New Roman" panose="02020603050405020304" pitchFamily="18" charset="0"/>
              </a:rPr>
              <a:t>Limites e pontos fracos </a:t>
            </a:r>
          </a:p>
        </p:txBody>
      </p:sp>
      <p:sp>
        <p:nvSpPr>
          <p:cNvPr id="16" name="Estrela: 10 Pontas 15">
            <a:extLst>
              <a:ext uri="{FF2B5EF4-FFF2-40B4-BE49-F238E27FC236}">
                <a16:creationId xmlns:a16="http://schemas.microsoft.com/office/drawing/2014/main" id="{C1E186C2-D617-F082-27E0-F024AD70B505}"/>
              </a:ext>
            </a:extLst>
          </p:cNvPr>
          <p:cNvSpPr/>
          <p:nvPr/>
        </p:nvSpPr>
        <p:spPr>
          <a:xfrm>
            <a:off x="3767328" y="3056055"/>
            <a:ext cx="2224169" cy="1662249"/>
          </a:xfrm>
          <a:prstGeom prst="star10">
            <a:avLst/>
          </a:prstGeom>
          <a:solidFill>
            <a:srgbClr val="FF5F00"/>
          </a:solidFill>
          <a:ln>
            <a:solidFill>
              <a:srgbClr val="FF5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07000"/>
              </a:lnSpc>
              <a:spcAft>
                <a:spcPts val="800"/>
              </a:spcAft>
            </a:pPr>
            <a:r>
              <a:rPr lang="pt-BR" sz="2000" b="1" dirty="0">
                <a:effectLst/>
                <a:latin typeface="Inter Medium" panose="02000503000000020004" pitchFamily="2" charset="0"/>
                <a:ea typeface="Inter Medium" panose="02000503000000020004" pitchFamily="2" charset="0"/>
                <a:cs typeface="Times New Roman" panose="02020603050405020304" pitchFamily="18" charset="0"/>
              </a:rPr>
              <a:t>Virtudes e pontos fortes </a:t>
            </a:r>
          </a:p>
        </p:txBody>
      </p:sp>
      <p:sp>
        <p:nvSpPr>
          <p:cNvPr id="8" name="Estrela: 10 Pontas 7">
            <a:extLst>
              <a:ext uri="{FF2B5EF4-FFF2-40B4-BE49-F238E27FC236}">
                <a16:creationId xmlns:a16="http://schemas.microsoft.com/office/drawing/2014/main" id="{6C5882C7-D368-1CD9-19DB-1041BF8D1AD7}"/>
              </a:ext>
            </a:extLst>
          </p:cNvPr>
          <p:cNvSpPr/>
          <p:nvPr/>
        </p:nvSpPr>
        <p:spPr>
          <a:xfrm>
            <a:off x="1085088" y="3060192"/>
            <a:ext cx="1987296" cy="1743456"/>
          </a:xfrm>
          <a:prstGeom prst="star10">
            <a:avLst/>
          </a:prstGeom>
          <a:solidFill>
            <a:srgbClr val="FFC62C"/>
          </a:solidFill>
          <a:ln>
            <a:solidFill>
              <a:srgbClr val="FFC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pt-BR" sz="2000" b="1" dirty="0">
                <a:solidFill>
                  <a:schemeClr val="tx1"/>
                </a:solidFill>
                <a:effectLst/>
                <a:latin typeface="Inter Medium" panose="02000503000000020004" pitchFamily="2" charset="0"/>
                <a:ea typeface="Inter Medium" panose="02000503000000020004" pitchFamily="2" charset="0"/>
                <a:cs typeface="Times New Roman" panose="02020603050405020304" pitchFamily="18" charset="0"/>
              </a:rPr>
              <a:t>Ritmo e estilo de vida </a:t>
            </a:r>
          </a:p>
        </p:txBody>
      </p:sp>
      <p:sp>
        <p:nvSpPr>
          <p:cNvPr id="11" name="Estrela: 10 Pontas 11">
            <a:extLst>
              <a:ext uri="{FF2B5EF4-FFF2-40B4-BE49-F238E27FC236}">
                <a16:creationId xmlns:a16="http://schemas.microsoft.com/office/drawing/2014/main" id="{DFB8DD9B-6409-9A19-5773-487E0BBDF404}"/>
              </a:ext>
            </a:extLst>
          </p:cNvPr>
          <p:cNvSpPr/>
          <p:nvPr/>
        </p:nvSpPr>
        <p:spPr>
          <a:xfrm>
            <a:off x="6566486" y="3037443"/>
            <a:ext cx="2053258" cy="1662573"/>
          </a:xfrm>
          <a:prstGeom prst="star10">
            <a:avLst/>
          </a:prstGeom>
          <a:solidFill>
            <a:srgbClr val="FFC62C"/>
          </a:solidFill>
          <a:ln>
            <a:solidFill>
              <a:srgbClr val="FFC62C"/>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07000"/>
              </a:lnSpc>
              <a:spcAft>
                <a:spcPts val="800"/>
              </a:spcAft>
            </a:pPr>
            <a:r>
              <a:rPr lang="pt-BR" sz="2000" b="1" dirty="0" smtClean="0">
                <a:latin typeface="Inter Medium" panose="02000503000000020004" pitchFamily="2" charset="0"/>
                <a:ea typeface="Inter Medium" panose="02000503000000020004" pitchFamily="2" charset="0"/>
                <a:cs typeface="Times New Roman" panose="02020603050405020304" pitchFamily="18" charset="0"/>
              </a:rPr>
              <a:t>Identidade </a:t>
            </a:r>
            <a:r>
              <a:rPr lang="pt-BR" sz="2000" b="1" dirty="0">
                <a:latin typeface="Inter Medium" panose="02000503000000020004" pitchFamily="2" charset="0"/>
                <a:ea typeface="Inter Medium" panose="02000503000000020004" pitchFamily="2" charset="0"/>
                <a:cs typeface="Times New Roman" panose="02020603050405020304" pitchFamily="18" charset="0"/>
              </a:rPr>
              <a:t>social</a:t>
            </a:r>
          </a:p>
        </p:txBody>
      </p:sp>
    </p:spTree>
    <p:extLst>
      <p:ext uri="{BB962C8B-B14F-4D97-AF65-F5344CB8AC3E}">
        <p14:creationId xmlns:p14="http://schemas.microsoft.com/office/powerpoint/2010/main" val="306303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6"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D49D55C4-92B4-A9E3-D947-7E65646007ED}"/>
              </a:ext>
            </a:extLst>
          </p:cNvPr>
          <p:cNvSpPr txBox="1"/>
          <p:nvPr/>
        </p:nvSpPr>
        <p:spPr>
          <a:xfrm>
            <a:off x="171450" y="146957"/>
            <a:ext cx="7184571" cy="584775"/>
          </a:xfrm>
          <a:prstGeom prst="rect">
            <a:avLst/>
          </a:prstGeom>
          <a:noFill/>
        </p:spPr>
        <p:txBody>
          <a:bodyPr wrap="square" rtlCol="0">
            <a:spAutoFit/>
          </a:bodyPr>
          <a:lstStyle/>
          <a:p>
            <a:r>
              <a:rPr lang="pt-BR" sz="3200" b="1" dirty="0">
                <a:solidFill>
                  <a:srgbClr val="F16122"/>
                </a:solidFill>
                <a:latin typeface="Syncopate" panose="020B0604020202020204" charset="0"/>
              </a:rPr>
              <a:t>Educação financeira</a:t>
            </a:r>
          </a:p>
        </p:txBody>
      </p:sp>
      <p:sp>
        <p:nvSpPr>
          <p:cNvPr id="3" name="CaixaDeTexto 2">
            <a:extLst>
              <a:ext uri="{FF2B5EF4-FFF2-40B4-BE49-F238E27FC236}">
                <a16:creationId xmlns:a16="http://schemas.microsoft.com/office/drawing/2014/main" id="{F2890F88-BE8E-785B-BEAE-3E9115EBAB11}"/>
              </a:ext>
            </a:extLst>
          </p:cNvPr>
          <p:cNvSpPr txBox="1"/>
          <p:nvPr/>
        </p:nvSpPr>
        <p:spPr>
          <a:xfrm>
            <a:off x="1099594" y="1017646"/>
            <a:ext cx="7569843" cy="3416320"/>
          </a:xfrm>
          <a:prstGeom prst="rect">
            <a:avLst/>
          </a:prstGeom>
          <a:noFill/>
        </p:spPr>
        <p:txBody>
          <a:bodyPr wrap="square" rtlCol="0">
            <a:spAutoFit/>
          </a:bodyPr>
          <a:lstStyle/>
          <a:p>
            <a:pPr marL="457200" indent="-457200">
              <a:spcBef>
                <a:spcPts val="600"/>
              </a:spcBef>
              <a:spcAft>
                <a:spcPts val="600"/>
              </a:spcAft>
              <a:buFont typeface="Arial" panose="020B0604020202020204" pitchFamily="34" charset="0"/>
              <a:buChar char="•"/>
            </a:pPr>
            <a:r>
              <a:rPr lang="pt-BR" sz="2800" dirty="0">
                <a:latin typeface=" intermediun"/>
              </a:rPr>
              <a:t>Construir bons hábitos em relação ao dinheiro.</a:t>
            </a:r>
          </a:p>
          <a:p>
            <a:pPr marL="457200" indent="-457200">
              <a:spcBef>
                <a:spcPts val="600"/>
              </a:spcBef>
              <a:spcAft>
                <a:spcPts val="600"/>
              </a:spcAft>
              <a:buFont typeface="Arial" panose="020B0604020202020204" pitchFamily="34" charset="0"/>
              <a:buChar char="•"/>
            </a:pPr>
            <a:r>
              <a:rPr lang="pt-BR" sz="2800" dirty="0">
                <a:latin typeface=" intermediun"/>
              </a:rPr>
              <a:t>Gastar de forma estratégica fazendo escolhas conscientes (necessidades X desejos).</a:t>
            </a:r>
          </a:p>
          <a:p>
            <a:pPr marL="457200" indent="-457200" algn="r">
              <a:spcBef>
                <a:spcPts val="600"/>
              </a:spcBef>
              <a:spcAft>
                <a:spcPts val="600"/>
              </a:spcAft>
              <a:buFont typeface="Arial" panose="020B0604020202020204" pitchFamily="34" charset="0"/>
              <a:buChar char="•"/>
            </a:pPr>
            <a:r>
              <a:rPr lang="pt-BR" sz="2800" dirty="0">
                <a:latin typeface=" intermediun"/>
              </a:rPr>
              <a:t> Saber Gerar,  Gastar, Guardar, Ganhar, Gerir e Gratidão.</a:t>
            </a:r>
          </a:p>
        </p:txBody>
      </p:sp>
    </p:spTree>
    <p:extLst>
      <p:ext uri="{BB962C8B-B14F-4D97-AF65-F5344CB8AC3E}">
        <p14:creationId xmlns:p14="http://schemas.microsoft.com/office/powerpoint/2010/main" val="209885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title"/>
          </p:nvPr>
        </p:nvSpPr>
        <p:spPr>
          <a:xfrm>
            <a:off x="4235025" y="612535"/>
            <a:ext cx="3860079" cy="4035424"/>
          </a:xfrm>
        </p:spPr>
        <p:txBody>
          <a:bodyPr>
            <a:noAutofit/>
          </a:bodyPr>
          <a:lstStyle/>
          <a:p>
            <a:r>
              <a:rPr lang="pt-BR" b="0" dirty="0">
                <a:solidFill>
                  <a:schemeClr val="tx1"/>
                </a:solidFill>
                <a:effectLst/>
                <a:latin typeface=" intermediun"/>
                <a:ea typeface="Times New Roman" panose="02020603050405020304" pitchFamily="18" charset="0"/>
                <a:cs typeface="Times New Roman" panose="02020603050405020304" pitchFamily="18" charset="0"/>
              </a:rPr>
              <a:t>Viver em família e em </a:t>
            </a:r>
            <a:r>
              <a:rPr lang="pt-BR" b="0" dirty="0">
                <a:solidFill>
                  <a:schemeClr val="tx1"/>
                </a:solidFill>
                <a:latin typeface=" intermediun"/>
                <a:ea typeface="Times New Roman" panose="02020603050405020304" pitchFamily="18" charset="0"/>
                <a:cs typeface="Times New Roman" panose="02020603050405020304" pitchFamily="18" charset="0"/>
              </a:rPr>
              <a:t>sociedade</a:t>
            </a:r>
            <a:r>
              <a:rPr lang="pt-BR" b="0" dirty="0">
                <a:solidFill>
                  <a:schemeClr val="tx1"/>
                </a:solidFill>
                <a:effectLst/>
                <a:latin typeface=" intermediun"/>
                <a:ea typeface="Times New Roman" panose="02020603050405020304" pitchFamily="18" charset="0"/>
                <a:cs typeface="Times New Roman" panose="02020603050405020304" pitchFamily="18" charset="0"/>
              </a:rPr>
              <a:t> é a arte de saber quando é preciso abrir mão de algo e quando é preciso defender seu espaço.</a:t>
            </a:r>
            <a:br>
              <a:rPr lang="pt-BR" b="0" dirty="0">
                <a:solidFill>
                  <a:schemeClr val="tx1"/>
                </a:solidFill>
                <a:effectLst/>
                <a:latin typeface=" intermediun"/>
                <a:ea typeface="Times New Roman" panose="02020603050405020304" pitchFamily="18" charset="0"/>
                <a:cs typeface="Times New Roman" panose="02020603050405020304" pitchFamily="18" charset="0"/>
              </a:rPr>
            </a:br>
            <a:r>
              <a:rPr lang="pt-BR" b="0" dirty="0">
                <a:solidFill>
                  <a:schemeClr val="tx1"/>
                </a:solidFill>
                <a:effectLst/>
                <a:latin typeface=" intermediun"/>
                <a:ea typeface="Times New Roman" panose="02020603050405020304" pitchFamily="18" charset="0"/>
                <a:cs typeface="Times New Roman" panose="02020603050405020304" pitchFamily="18" charset="0"/>
              </a:rPr>
              <a:t/>
            </a:r>
            <a:br>
              <a:rPr lang="pt-BR" b="0" dirty="0">
                <a:solidFill>
                  <a:schemeClr val="tx1"/>
                </a:solidFill>
                <a:effectLst/>
                <a:latin typeface=" intermediun"/>
                <a:ea typeface="Times New Roman" panose="02020603050405020304" pitchFamily="18" charset="0"/>
                <a:cs typeface="Times New Roman" panose="02020603050405020304" pitchFamily="18" charset="0"/>
              </a:rPr>
            </a:br>
            <a:r>
              <a:rPr lang="pt-BR" b="0" dirty="0">
                <a:solidFill>
                  <a:schemeClr val="tx1"/>
                </a:solidFill>
                <a:effectLst/>
                <a:latin typeface=" intermediun"/>
                <a:ea typeface="Times New Roman" panose="02020603050405020304" pitchFamily="18" charset="0"/>
                <a:cs typeface="Times New Roman" panose="02020603050405020304" pitchFamily="18" charset="0"/>
              </a:rPr>
              <a:t/>
            </a:r>
            <a:br>
              <a:rPr lang="pt-BR" b="0" dirty="0">
                <a:solidFill>
                  <a:schemeClr val="tx1"/>
                </a:solidFill>
                <a:effectLst/>
                <a:latin typeface=" intermediun"/>
                <a:ea typeface="Times New Roman" panose="02020603050405020304" pitchFamily="18" charset="0"/>
                <a:cs typeface="Times New Roman" panose="02020603050405020304" pitchFamily="18" charset="0"/>
              </a:rPr>
            </a:br>
            <a:r>
              <a:rPr lang="pt-BR" b="0" dirty="0">
                <a:solidFill>
                  <a:schemeClr val="tx1"/>
                </a:solidFill>
                <a:effectLst/>
                <a:latin typeface=" intermediun"/>
                <a:ea typeface="Times New Roman" panose="02020603050405020304" pitchFamily="18" charset="0"/>
                <a:cs typeface="Times New Roman" panose="02020603050405020304" pitchFamily="18" charset="0"/>
              </a:rPr>
              <a:t/>
            </a:r>
            <a:br>
              <a:rPr lang="pt-BR" b="0" dirty="0">
                <a:solidFill>
                  <a:schemeClr val="tx1"/>
                </a:solidFill>
                <a:effectLst/>
                <a:latin typeface=" intermediun"/>
                <a:ea typeface="Times New Roman" panose="02020603050405020304" pitchFamily="18" charset="0"/>
                <a:cs typeface="Times New Roman" panose="02020603050405020304" pitchFamily="18" charset="0"/>
              </a:rPr>
            </a:br>
            <a:endParaRPr lang="pt-BR" altLang="pt-BR" b="0" dirty="0">
              <a:solidFill>
                <a:schemeClr val="tx1"/>
              </a:solidFill>
              <a:latin typeface=" intermediun"/>
            </a:endParaRPr>
          </a:p>
        </p:txBody>
      </p:sp>
      <p:pic>
        <p:nvPicPr>
          <p:cNvPr id="6" name="Espaço Reservado para Imagem 5" descr="Pessoas posando para foto em frente a mesa&#10;&#10;Descrição gerada automaticamente">
            <a:extLst>
              <a:ext uri="{FF2B5EF4-FFF2-40B4-BE49-F238E27FC236}">
                <a16:creationId xmlns:a16="http://schemas.microsoft.com/office/drawing/2014/main" id="{F71C4B9D-425B-73B3-E499-DEBD71F66C6A}"/>
              </a:ext>
            </a:extLst>
          </p:cNvPr>
          <p:cNvPicPr>
            <a:picLocks noGrp="1" noChangeAspect="1"/>
          </p:cNvPicPr>
          <p:nvPr>
            <p:ph type="pic" sz="quarter" idx="13"/>
          </p:nvPr>
        </p:nvPicPr>
        <p:blipFill>
          <a:blip r:embed="rId3"/>
          <a:srcRect t="7102" b="7102"/>
          <a:stretch>
            <a:fillRect/>
          </a:stretch>
        </p:blipFill>
        <p:spPr/>
      </p:pic>
      <p:sp>
        <p:nvSpPr>
          <p:cNvPr id="4" name="Espaço Reservado para Imagem 2">
            <a:extLst>
              <a:ext uri="{FF2B5EF4-FFF2-40B4-BE49-F238E27FC236}">
                <a16:creationId xmlns:a16="http://schemas.microsoft.com/office/drawing/2014/main" id="{6AE32799-7415-1C52-71F6-0DF67AE03B4E}"/>
              </a:ext>
            </a:extLst>
          </p:cNvPr>
          <p:cNvSpPr txBox="1">
            <a:spLocks/>
          </p:cNvSpPr>
          <p:nvPr/>
        </p:nvSpPr>
        <p:spPr>
          <a:xfrm>
            <a:off x="0" y="0"/>
            <a:ext cx="4000499" cy="5143499"/>
          </a:xfrm>
          <a:prstGeom prst="rect">
            <a:avLst/>
          </a:prstGeom>
          <a:noFill/>
          <a:ln>
            <a:noFill/>
          </a:ln>
        </p:spPr>
      </p:sp>
    </p:spTree>
    <p:extLst>
      <p:ext uri="{BB962C8B-B14F-4D97-AF65-F5344CB8AC3E}">
        <p14:creationId xmlns:p14="http://schemas.microsoft.com/office/powerpoint/2010/main" val="32180933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1132F4FD-9F41-A5E4-A606-0ABE5850CD43}"/>
              </a:ext>
            </a:extLst>
          </p:cNvPr>
          <p:cNvSpPr txBox="1"/>
          <p:nvPr/>
        </p:nvSpPr>
        <p:spPr>
          <a:xfrm>
            <a:off x="5190223" y="702043"/>
            <a:ext cx="3630392" cy="4339650"/>
          </a:xfrm>
          <a:prstGeom prst="rect">
            <a:avLst/>
          </a:prstGeom>
          <a:noFill/>
        </p:spPr>
        <p:txBody>
          <a:bodyPr wrap="square" rtlCol="0">
            <a:spAutoFit/>
          </a:bodyPr>
          <a:lstStyle/>
          <a:p>
            <a:r>
              <a:rPr lang="pt-BR" sz="2400" b="1" dirty="0">
                <a:latin typeface=" intermediun"/>
                <a:ea typeface="Times New Roman" panose="02020603050405020304" pitchFamily="18" charset="0"/>
                <a:cs typeface="Times New Roman" panose="02020603050405020304" pitchFamily="18" charset="0"/>
              </a:rPr>
              <a:t>I</a:t>
            </a:r>
            <a:r>
              <a:rPr lang="pt-BR" sz="2400" b="1" dirty="0">
                <a:effectLst/>
                <a:latin typeface=" intermediun"/>
                <a:ea typeface="Times New Roman" panose="02020603050405020304" pitchFamily="18" charset="0"/>
                <a:cs typeface="Times New Roman" panose="02020603050405020304" pitchFamily="18" charset="0"/>
              </a:rPr>
              <a:t>dentifique quais áreas lhe trazem mais satisfação e quais demostram os desafios que ainda tem de </a:t>
            </a:r>
            <a:r>
              <a:rPr lang="pt-BR" sz="2400" b="1" dirty="0" smtClean="0">
                <a:effectLst/>
                <a:latin typeface=" intermediun"/>
                <a:ea typeface="Times New Roman" panose="02020603050405020304" pitchFamily="18" charset="0"/>
                <a:cs typeface="Times New Roman" panose="02020603050405020304" pitchFamily="18" charset="0"/>
              </a:rPr>
              <a:t>enfrentar. (Leve em conta a relação com seu adolescente). </a:t>
            </a:r>
            <a:endParaRPr lang="pt-BR" sz="2400" b="1" dirty="0">
              <a:effectLst/>
              <a:latin typeface=" intermediun"/>
              <a:ea typeface="Times New Roman" panose="02020603050405020304" pitchFamily="18" charset="0"/>
              <a:cs typeface="Times New Roman" panose="02020603050405020304" pitchFamily="18" charset="0"/>
            </a:endParaRPr>
          </a:p>
          <a:p>
            <a:endParaRPr lang="pt-BR" sz="2400" b="1" dirty="0">
              <a:latin typeface=" intermediun"/>
              <a:ea typeface="Calibri" panose="020F0502020204030204" pitchFamily="34" charset="0"/>
              <a:cs typeface="Times New Roman" panose="02020603050405020304" pitchFamily="18" charset="0"/>
            </a:endParaRPr>
          </a:p>
          <a:p>
            <a:endParaRPr lang="pt-BR" sz="2400" b="1" dirty="0">
              <a:latin typeface=" intermediun"/>
              <a:ea typeface="Calibri" panose="020F0502020204030204" pitchFamily="34" charset="0"/>
              <a:cs typeface="Times New Roman" panose="02020603050405020304" pitchFamily="18" charset="0"/>
            </a:endParaRPr>
          </a:p>
          <a:p>
            <a:r>
              <a:rPr lang="pt-BR" sz="2400" b="1" dirty="0">
                <a:latin typeface=" intermediun"/>
                <a:ea typeface="Calibri" panose="020F0502020204030204" pitchFamily="34" charset="0"/>
                <a:cs typeface="Times New Roman" panose="02020603050405020304" pitchFamily="18" charset="0"/>
              </a:rPr>
              <a:t>Busque equilíbrio!</a:t>
            </a:r>
            <a:endParaRPr lang="pt-BR" sz="2400" dirty="0">
              <a:effectLst/>
              <a:latin typeface=" intermediun"/>
              <a:ea typeface="Calibri" panose="020F0502020204030204" pitchFamily="34" charset="0"/>
              <a:cs typeface="Times New Roman" panose="02020603050405020304" pitchFamily="18" charset="0"/>
            </a:endParaRPr>
          </a:p>
          <a:p>
            <a:endParaRPr lang="pt-BR" sz="1200" dirty="0"/>
          </a:p>
        </p:txBody>
      </p:sp>
      <p:pic>
        <p:nvPicPr>
          <p:cNvPr id="3" name="Imagem 2"/>
          <p:cNvPicPr>
            <a:picLocks noChangeAspect="1"/>
          </p:cNvPicPr>
          <p:nvPr/>
        </p:nvPicPr>
        <p:blipFill>
          <a:blip r:embed="rId3"/>
          <a:stretch>
            <a:fillRect/>
          </a:stretch>
        </p:blipFill>
        <p:spPr>
          <a:xfrm>
            <a:off x="0" y="146050"/>
            <a:ext cx="5032809" cy="4997450"/>
          </a:xfrm>
          <a:prstGeom prst="rect">
            <a:avLst/>
          </a:prstGeom>
        </p:spPr>
      </p:pic>
    </p:spTree>
    <p:extLst>
      <p:ext uri="{BB962C8B-B14F-4D97-AF65-F5344CB8AC3E}">
        <p14:creationId xmlns:p14="http://schemas.microsoft.com/office/powerpoint/2010/main" val="13037580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64776" y="165220"/>
            <a:ext cx="6836023" cy="1595339"/>
          </a:xfrm>
        </p:spPr>
        <p:txBody>
          <a:bodyPr>
            <a:noAutofit/>
          </a:bodyPr>
          <a:lstStyle/>
          <a:p>
            <a:r>
              <a:rPr lang="pt-BR" sz="1800" dirty="0"/>
              <a:t>O que você ou alguém da sua família pode fazer para melhorar cada item? </a:t>
            </a:r>
            <a:br>
              <a:rPr lang="pt-BR" sz="1800" dirty="0"/>
            </a:br>
            <a:endParaRPr lang="pt-BR" sz="1800" dirty="0"/>
          </a:p>
        </p:txBody>
      </p:sp>
      <p:graphicFrame>
        <p:nvGraphicFramePr>
          <p:cNvPr id="5" name="Tabela 4"/>
          <p:cNvGraphicFramePr>
            <a:graphicFrameLocks noGrp="1"/>
          </p:cNvGraphicFramePr>
          <p:nvPr>
            <p:extLst>
              <p:ext uri="{D42A27DB-BD31-4B8C-83A1-F6EECF244321}">
                <p14:modId xmlns:p14="http://schemas.microsoft.com/office/powerpoint/2010/main" val="3119413010"/>
              </p:ext>
            </p:extLst>
          </p:nvPr>
        </p:nvGraphicFramePr>
        <p:xfrm>
          <a:off x="200167" y="1331322"/>
          <a:ext cx="8616286" cy="3774132"/>
        </p:xfrm>
        <a:graphic>
          <a:graphicData uri="http://schemas.openxmlformats.org/drawingml/2006/table">
            <a:tbl>
              <a:tblPr firstRow="1" bandRow="1">
                <a:tableStyleId>{5C22544A-7EE6-4342-B048-85BDC9FD1C3A}</a:tableStyleId>
              </a:tblPr>
              <a:tblGrid>
                <a:gridCol w="4308143">
                  <a:extLst>
                    <a:ext uri="{9D8B030D-6E8A-4147-A177-3AD203B41FA5}">
                      <a16:colId xmlns:a16="http://schemas.microsoft.com/office/drawing/2014/main" val="4021316619"/>
                    </a:ext>
                  </a:extLst>
                </a:gridCol>
                <a:gridCol w="4308143">
                  <a:extLst>
                    <a:ext uri="{9D8B030D-6E8A-4147-A177-3AD203B41FA5}">
                      <a16:colId xmlns:a16="http://schemas.microsoft.com/office/drawing/2014/main" val="4150654742"/>
                    </a:ext>
                  </a:extLst>
                </a:gridCol>
              </a:tblGrid>
              <a:tr h="922764">
                <a:tc>
                  <a:txBody>
                    <a:bodyPr/>
                    <a:lstStyle/>
                    <a:p>
                      <a:r>
                        <a:rPr lang="pt-BR" sz="2000" b="0" dirty="0" smtClean="0">
                          <a:solidFill>
                            <a:schemeClr val="tx1"/>
                          </a:solidFill>
                        </a:rPr>
                        <a:t>Me</a:t>
                      </a:r>
                      <a:r>
                        <a:rPr lang="pt-BR" sz="2000" b="0" baseline="0" dirty="0" smtClean="0">
                          <a:solidFill>
                            <a:schemeClr val="tx1"/>
                          </a:solidFill>
                        </a:rPr>
                        <a:t> sinto bem em minha casa</a:t>
                      </a:r>
                      <a:endParaRPr lang="pt-BR" sz="2000" b="0" dirty="0">
                        <a:solidFill>
                          <a:schemeClr val="tx1"/>
                        </a:solidFill>
                      </a:endParaRPr>
                    </a:p>
                  </a:txBody>
                  <a:tcPr>
                    <a:solidFill>
                      <a:schemeClr val="accent1">
                        <a:lumMod val="20000"/>
                        <a:lumOff val="80000"/>
                      </a:schemeClr>
                    </a:solidFill>
                  </a:tcPr>
                </a:tc>
                <a:tc>
                  <a:txBody>
                    <a:bodyPr/>
                    <a:lstStyle/>
                    <a:p>
                      <a:r>
                        <a:rPr lang="pt-BR" sz="2000" b="0" dirty="0" smtClean="0">
                          <a:solidFill>
                            <a:schemeClr val="tx1"/>
                          </a:solidFill>
                        </a:rPr>
                        <a:t>Minha casa é alegre</a:t>
                      </a:r>
                      <a:endParaRPr lang="pt-BR" sz="2000" b="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2180775621"/>
                  </a:ext>
                </a:extLst>
              </a:tr>
              <a:tr h="922764">
                <a:tc>
                  <a:txBody>
                    <a:bodyPr/>
                    <a:lstStyle/>
                    <a:p>
                      <a:r>
                        <a:rPr lang="pt-BR" sz="2000" dirty="0" smtClean="0">
                          <a:solidFill>
                            <a:schemeClr val="tx1"/>
                          </a:solidFill>
                        </a:rPr>
                        <a:t>Me sinto amado pela minha</a:t>
                      </a:r>
                      <a:r>
                        <a:rPr lang="pt-BR" sz="2000" baseline="0" dirty="0" smtClean="0">
                          <a:solidFill>
                            <a:schemeClr val="tx1"/>
                          </a:solidFill>
                        </a:rPr>
                        <a:t> família</a:t>
                      </a:r>
                      <a:endParaRPr lang="pt-BR" sz="2000" dirty="0">
                        <a:solidFill>
                          <a:schemeClr val="tx1"/>
                        </a:solidFill>
                      </a:endParaRPr>
                    </a:p>
                  </a:txBody>
                  <a:tcPr/>
                </a:tc>
                <a:tc>
                  <a:txBody>
                    <a:bodyPr/>
                    <a:lstStyle/>
                    <a:p>
                      <a:r>
                        <a:rPr lang="pt-BR" sz="2000" dirty="0" smtClean="0">
                          <a:solidFill>
                            <a:schemeClr val="tx1"/>
                          </a:solidFill>
                        </a:rPr>
                        <a:t>Relacionamento com familiares e amigos</a:t>
                      </a:r>
                    </a:p>
                    <a:p>
                      <a:endParaRPr lang="pt-BR" sz="2000" dirty="0">
                        <a:solidFill>
                          <a:schemeClr val="tx1"/>
                        </a:solidFill>
                      </a:endParaRPr>
                    </a:p>
                  </a:txBody>
                  <a:tcPr/>
                </a:tc>
                <a:extLst>
                  <a:ext uri="{0D108BD9-81ED-4DB2-BD59-A6C34878D82A}">
                    <a16:rowId xmlns:a16="http://schemas.microsoft.com/office/drawing/2014/main" val="3872414617"/>
                  </a:ext>
                </a:extLst>
              </a:tr>
              <a:tr h="922764">
                <a:tc>
                  <a:txBody>
                    <a:bodyPr/>
                    <a:lstStyle/>
                    <a:p>
                      <a:r>
                        <a:rPr lang="pt-BR" sz="2000" dirty="0" smtClean="0">
                          <a:solidFill>
                            <a:schemeClr val="tx1"/>
                          </a:solidFill>
                        </a:rPr>
                        <a:t>Saúde e Alimentação</a:t>
                      </a:r>
                      <a:endParaRPr lang="pt-BR" sz="2000" dirty="0">
                        <a:solidFill>
                          <a:schemeClr val="tx1"/>
                        </a:solidFill>
                      </a:endParaRPr>
                    </a:p>
                  </a:txBody>
                  <a:tcPr/>
                </a:tc>
                <a:tc>
                  <a:txBody>
                    <a:bodyPr/>
                    <a:lstStyle/>
                    <a:p>
                      <a:r>
                        <a:rPr lang="pt-BR" sz="2000" dirty="0" smtClean="0">
                          <a:solidFill>
                            <a:schemeClr val="tx1"/>
                          </a:solidFill>
                        </a:rPr>
                        <a:t>Organização e Gestão do Tempo</a:t>
                      </a:r>
                      <a:endParaRPr lang="pt-BR" sz="2000" dirty="0">
                        <a:solidFill>
                          <a:schemeClr val="tx1"/>
                        </a:solidFill>
                      </a:endParaRPr>
                    </a:p>
                  </a:txBody>
                  <a:tcPr/>
                </a:tc>
                <a:extLst>
                  <a:ext uri="{0D108BD9-81ED-4DB2-BD59-A6C34878D82A}">
                    <a16:rowId xmlns:a16="http://schemas.microsoft.com/office/drawing/2014/main" val="3989602412"/>
                  </a:ext>
                </a:extLst>
              </a:tr>
              <a:tr h="922764">
                <a:tc>
                  <a:txBody>
                    <a:bodyPr/>
                    <a:lstStyle/>
                    <a:p>
                      <a:r>
                        <a:rPr lang="pt-BR" sz="2000" dirty="0" smtClean="0">
                          <a:solidFill>
                            <a:schemeClr val="tx1"/>
                          </a:solidFill>
                        </a:rPr>
                        <a:t>Lazer, Hobbies</a:t>
                      </a:r>
                      <a:endParaRPr lang="pt-BR" sz="2000" dirty="0">
                        <a:solidFill>
                          <a:schemeClr val="tx1"/>
                        </a:solidFill>
                      </a:endParaRPr>
                    </a:p>
                  </a:txBody>
                  <a:tcPr/>
                </a:tc>
                <a:tc>
                  <a:txBody>
                    <a:bodyPr/>
                    <a:lstStyle/>
                    <a:p>
                      <a:r>
                        <a:rPr lang="pt-BR" sz="2000" dirty="0" smtClean="0">
                          <a:solidFill>
                            <a:schemeClr val="tx1"/>
                          </a:solidFill>
                        </a:rPr>
                        <a:t>Participação nas tarefas de casa</a:t>
                      </a:r>
                      <a:endParaRPr lang="pt-BR" sz="2000" dirty="0">
                        <a:solidFill>
                          <a:schemeClr val="tx1"/>
                        </a:solidFill>
                      </a:endParaRPr>
                    </a:p>
                  </a:txBody>
                  <a:tcPr/>
                </a:tc>
                <a:extLst>
                  <a:ext uri="{0D108BD9-81ED-4DB2-BD59-A6C34878D82A}">
                    <a16:rowId xmlns:a16="http://schemas.microsoft.com/office/drawing/2014/main" val="2101950275"/>
                  </a:ext>
                </a:extLst>
              </a:tr>
            </a:tbl>
          </a:graphicData>
        </a:graphic>
      </p:graphicFrame>
    </p:spTree>
    <p:extLst>
      <p:ext uri="{BB962C8B-B14F-4D97-AF65-F5344CB8AC3E}">
        <p14:creationId xmlns:p14="http://schemas.microsoft.com/office/powerpoint/2010/main" val="25025741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4208156" y="1647824"/>
            <a:ext cx="4543958" cy="2242005"/>
          </a:xfrm>
        </p:spPr>
        <p:txBody>
          <a:bodyPr>
            <a:normAutofit/>
          </a:bodyPr>
          <a:lstStyle/>
          <a:p>
            <a:r>
              <a:rPr lang="pt-BR" sz="2400" dirty="0" smtClean="0"/>
              <a:t>DEFINDO METAS </a:t>
            </a:r>
            <a:br>
              <a:rPr lang="pt-BR" sz="2400" dirty="0" smtClean="0"/>
            </a:br>
            <a:r>
              <a:rPr lang="pt-BR" sz="2400" dirty="0"/>
              <a:t/>
            </a:r>
            <a:br>
              <a:rPr lang="pt-BR" sz="2400" dirty="0"/>
            </a:br>
            <a:r>
              <a:rPr lang="pt-BR" sz="2400" dirty="0" smtClean="0"/>
              <a:t/>
            </a:r>
            <a:br>
              <a:rPr lang="pt-BR" sz="2400" dirty="0" smtClean="0"/>
            </a:br>
            <a:r>
              <a:rPr lang="pt-BR" sz="2400" dirty="0" smtClean="0"/>
              <a:t>Ampliando </a:t>
            </a:r>
            <a:r>
              <a:rPr lang="pt-BR" sz="2400" dirty="0" smtClean="0"/>
              <a:t>possibilidades</a:t>
            </a:r>
            <a:endParaRPr lang="pt-BR" sz="2400" dirty="0"/>
          </a:p>
        </p:txBody>
      </p:sp>
      <p:pic>
        <p:nvPicPr>
          <p:cNvPr id="8" name="Espaço Reservado para Imagem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550" b="4550"/>
          <a:stretch>
            <a:fillRect/>
          </a:stretch>
        </p:blipFill>
        <p:spPr/>
      </p:pic>
    </p:spTree>
    <p:extLst>
      <p:ext uri="{BB962C8B-B14F-4D97-AF65-F5344CB8AC3E}">
        <p14:creationId xmlns:p14="http://schemas.microsoft.com/office/powerpoint/2010/main" val="15391685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9" name="Google Shape;73;p15">
            <a:extLst>
              <a:ext uri="{FF2B5EF4-FFF2-40B4-BE49-F238E27FC236}">
                <a16:creationId xmlns:a16="http://schemas.microsoft.com/office/drawing/2014/main" id="{85E4C08B-6DE3-3B6C-E7C4-45FBAD1E78D6}"/>
              </a:ext>
            </a:extLst>
          </p:cNvPr>
          <p:cNvSpPr txBox="1"/>
          <p:nvPr/>
        </p:nvSpPr>
        <p:spPr>
          <a:xfrm>
            <a:off x="374927" y="478312"/>
            <a:ext cx="3228545" cy="1908184"/>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pt-BR" sz="2800" b="1" dirty="0">
                <a:solidFill>
                  <a:schemeClr val="tx1">
                    <a:lumMod val="85000"/>
                    <a:lumOff val="15000"/>
                  </a:schemeClr>
                </a:solidFill>
                <a:latin typeface="Syncopate" panose="02060507000000020003" pitchFamily="18" charset="0"/>
                <a:ea typeface="Oswald"/>
                <a:cs typeface="Bakbak One" pitchFamily="2" charset="0"/>
                <a:sym typeface="Oswald"/>
              </a:rPr>
              <a:t>Seja sua melhor versão com a EPB</a:t>
            </a:r>
            <a:endParaRPr sz="2800" b="1" dirty="0">
              <a:solidFill>
                <a:schemeClr val="tx1">
                  <a:lumMod val="85000"/>
                  <a:lumOff val="15000"/>
                </a:schemeClr>
              </a:solidFill>
              <a:latin typeface="Syncopate" panose="02060507000000020003" pitchFamily="18" charset="0"/>
              <a:ea typeface="Oswald"/>
              <a:cs typeface="Bakbak One" pitchFamily="2" charset="0"/>
              <a:sym typeface="Oswald"/>
            </a:endParaRPr>
          </a:p>
        </p:txBody>
      </p:sp>
      <p:sp>
        <p:nvSpPr>
          <p:cNvPr id="5" name="Google Shape;57;p26"/>
          <p:cNvSpPr txBox="1"/>
          <p:nvPr/>
        </p:nvSpPr>
        <p:spPr>
          <a:xfrm>
            <a:off x="3832141" y="2386496"/>
            <a:ext cx="4776600" cy="20620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BR" sz="3200" b="1" dirty="0">
                <a:solidFill>
                  <a:schemeClr val="tx1"/>
                </a:solidFill>
                <a:latin typeface="Inter Medium" panose="02000503000000020004" pitchFamily="2" charset="0"/>
                <a:ea typeface="Inter Medium" panose="02000503000000020004" pitchFamily="2" charset="0"/>
                <a:cs typeface="Calibri"/>
                <a:sym typeface="Calibri"/>
              </a:rPr>
              <a:t>Educação é como uma viagem que transforma vidas, as pessoas, o mundo e o amanhã.</a:t>
            </a:r>
            <a:endParaRPr lang="pt-BR" sz="3200" b="0" i="0" u="none" strike="noStrike" cap="none" dirty="0">
              <a:solidFill>
                <a:schemeClr val="tx1"/>
              </a:solidFill>
              <a:latin typeface="Inter Medium" panose="02000503000000020004" pitchFamily="2" charset="0"/>
              <a:ea typeface="Inter Medium" panose="02000503000000020004" pitchFamily="2" charset="0"/>
              <a:sym typeface="Arial"/>
            </a:endParaRPr>
          </a:p>
        </p:txBody>
      </p:sp>
    </p:spTree>
    <p:extLst>
      <p:ext uri="{BB962C8B-B14F-4D97-AF65-F5344CB8AC3E}">
        <p14:creationId xmlns:p14="http://schemas.microsoft.com/office/powerpoint/2010/main" val="11742331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aixaDeTexto 1"/>
          <p:cNvSpPr txBox="1">
            <a:spLocks noChangeArrowheads="1"/>
          </p:cNvSpPr>
          <p:nvPr/>
        </p:nvSpPr>
        <p:spPr bwMode="auto">
          <a:xfrm>
            <a:off x="856702" y="268473"/>
            <a:ext cx="5344069" cy="137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91425" rIns="91425" bIns="91425" anchor="t" anchorCtr="0">
            <a:normAutofit fontScale="25000" lnSpcReduction="20000"/>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ts val="600"/>
              </a:spcBef>
              <a:spcAft>
                <a:spcPts val="600"/>
              </a:spcAft>
              <a:buClr>
                <a:schemeClr val="dk1"/>
              </a:buClr>
              <a:buSzPts val="2800"/>
              <a:buNone/>
            </a:pPr>
            <a:r>
              <a:rPr lang="pt-BR" altLang="pt-BR" sz="11200" b="1" i="0" u="none" strike="noStrike" cap="none" dirty="0">
                <a:solidFill>
                  <a:srgbClr val="F16122"/>
                </a:solidFill>
                <a:latin typeface="Syncopate" panose="02000505000000020003" pitchFamily="2" charset="0"/>
                <a:ea typeface="Arial"/>
                <a:cs typeface="Arial"/>
                <a:sym typeface="Arial"/>
              </a:rPr>
              <a:t>Felicidade!</a:t>
            </a:r>
          </a:p>
          <a:p>
            <a:pPr algn="ctr" eaLnBrk="1" hangingPunct="1">
              <a:lnSpc>
                <a:spcPct val="120000"/>
              </a:lnSpc>
              <a:spcBef>
                <a:spcPts val="600"/>
              </a:spcBef>
              <a:spcAft>
                <a:spcPts val="600"/>
              </a:spcAft>
              <a:buClr>
                <a:schemeClr val="dk1"/>
              </a:buClr>
              <a:buSzPts val="2800"/>
              <a:buNone/>
            </a:pPr>
            <a:r>
              <a:rPr lang="pt-BR" altLang="pt-BR" sz="8000" b="1" dirty="0">
                <a:solidFill>
                  <a:srgbClr val="F16122"/>
                </a:solidFill>
                <a:latin typeface="Syncopate" panose="02000505000000020003" pitchFamily="2" charset="0"/>
              </a:rPr>
              <a:t>Quais benefícios ela traz?</a:t>
            </a:r>
            <a:endParaRPr lang="pt-BR" altLang="pt-BR" sz="8000" b="1" i="0" u="none" strike="noStrike" cap="none" dirty="0">
              <a:solidFill>
                <a:srgbClr val="F16122"/>
              </a:solidFill>
              <a:latin typeface="Syncopate" panose="02000505000000020003" pitchFamily="2" charset="0"/>
              <a:ea typeface="Arial"/>
              <a:cs typeface="Arial"/>
              <a:sym typeface="Arial"/>
            </a:endParaRPr>
          </a:p>
        </p:txBody>
      </p:sp>
      <p:pic>
        <p:nvPicPr>
          <p:cNvPr id="4098" name="Picture 2" descr="Cérebro, Pensar, Psicologia, Arvores">
            <a:extLst>
              <a:ext uri="{FF2B5EF4-FFF2-40B4-BE49-F238E27FC236}">
                <a16:creationId xmlns:a16="http://schemas.microsoft.com/office/drawing/2014/main" id="{590E255D-00EC-E0ED-ABA5-C854789D6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993" y="801556"/>
            <a:ext cx="3933007" cy="4340239"/>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C857AF79-8946-2E0C-BC86-1ED8BBFB1C03}"/>
              </a:ext>
            </a:extLst>
          </p:cNvPr>
          <p:cNvSpPr txBox="1"/>
          <p:nvPr/>
        </p:nvSpPr>
        <p:spPr>
          <a:xfrm>
            <a:off x="1727836" y="2050762"/>
            <a:ext cx="1767717" cy="584775"/>
          </a:xfrm>
          <a:prstGeom prst="rect">
            <a:avLst/>
          </a:prstGeom>
          <a:noFill/>
        </p:spPr>
        <p:txBody>
          <a:bodyPr wrap="square" rtlCol="0">
            <a:spAutoFit/>
          </a:bodyPr>
          <a:lstStyle/>
          <a:p>
            <a:r>
              <a:rPr lang="pt-BR" sz="3200" b="1" dirty="0">
                <a:latin typeface=" intermediun"/>
              </a:rPr>
              <a:t>Saúde</a:t>
            </a:r>
          </a:p>
        </p:txBody>
      </p:sp>
      <p:sp>
        <p:nvSpPr>
          <p:cNvPr id="3" name="CaixaDeTexto 2">
            <a:extLst>
              <a:ext uri="{FF2B5EF4-FFF2-40B4-BE49-F238E27FC236}">
                <a16:creationId xmlns:a16="http://schemas.microsoft.com/office/drawing/2014/main" id="{44A0CD67-49A5-8AD9-C930-DC50BA56BE77}"/>
              </a:ext>
            </a:extLst>
          </p:cNvPr>
          <p:cNvSpPr txBox="1"/>
          <p:nvPr/>
        </p:nvSpPr>
        <p:spPr>
          <a:xfrm>
            <a:off x="1887232" y="2872733"/>
            <a:ext cx="3273879" cy="954107"/>
          </a:xfrm>
          <a:prstGeom prst="rect">
            <a:avLst/>
          </a:prstGeom>
          <a:noFill/>
        </p:spPr>
        <p:txBody>
          <a:bodyPr wrap="square" rtlCol="0">
            <a:spAutoFit/>
          </a:bodyPr>
          <a:lstStyle/>
          <a:p>
            <a:r>
              <a:rPr lang="pt-BR" sz="2800" b="1" dirty="0">
                <a:latin typeface=" intermediun"/>
              </a:rPr>
              <a:t>Sensação de bem estar</a:t>
            </a:r>
          </a:p>
        </p:txBody>
      </p:sp>
      <p:sp>
        <p:nvSpPr>
          <p:cNvPr id="4" name="CaixaDeTexto 3">
            <a:extLst>
              <a:ext uri="{FF2B5EF4-FFF2-40B4-BE49-F238E27FC236}">
                <a16:creationId xmlns:a16="http://schemas.microsoft.com/office/drawing/2014/main" id="{3F029BE8-31F4-FA72-6601-D33A6ACD3FB1}"/>
              </a:ext>
            </a:extLst>
          </p:cNvPr>
          <p:cNvSpPr txBox="1"/>
          <p:nvPr/>
        </p:nvSpPr>
        <p:spPr>
          <a:xfrm>
            <a:off x="2731837" y="4059848"/>
            <a:ext cx="2424793" cy="523220"/>
          </a:xfrm>
          <a:prstGeom prst="rect">
            <a:avLst/>
          </a:prstGeom>
          <a:noFill/>
        </p:spPr>
        <p:txBody>
          <a:bodyPr wrap="square" rtlCol="0">
            <a:spAutoFit/>
          </a:bodyPr>
          <a:lstStyle/>
          <a:p>
            <a:r>
              <a:rPr lang="pt-BR" sz="2800" b="1" dirty="0">
                <a:latin typeface=" intermediun"/>
              </a:rPr>
              <a:t>Aprendizado</a:t>
            </a:r>
          </a:p>
        </p:txBody>
      </p:sp>
      <p:sp>
        <p:nvSpPr>
          <p:cNvPr id="6" name="Seta: para a Direita 5">
            <a:extLst>
              <a:ext uri="{FF2B5EF4-FFF2-40B4-BE49-F238E27FC236}">
                <a16:creationId xmlns:a16="http://schemas.microsoft.com/office/drawing/2014/main" id="{BC802961-31C1-4109-EFF0-CBC8568177F5}"/>
              </a:ext>
            </a:extLst>
          </p:cNvPr>
          <p:cNvSpPr/>
          <p:nvPr/>
        </p:nvSpPr>
        <p:spPr>
          <a:xfrm>
            <a:off x="549729" y="2268065"/>
            <a:ext cx="661307" cy="2122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para a Direita 6">
            <a:extLst>
              <a:ext uri="{FF2B5EF4-FFF2-40B4-BE49-F238E27FC236}">
                <a16:creationId xmlns:a16="http://schemas.microsoft.com/office/drawing/2014/main" id="{9232DF77-FBB1-9E26-8F15-B90CEC685C4E}"/>
              </a:ext>
            </a:extLst>
          </p:cNvPr>
          <p:cNvSpPr/>
          <p:nvPr/>
        </p:nvSpPr>
        <p:spPr>
          <a:xfrm>
            <a:off x="1039235" y="3181759"/>
            <a:ext cx="661307" cy="2122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para a Direita 7">
            <a:extLst>
              <a:ext uri="{FF2B5EF4-FFF2-40B4-BE49-F238E27FC236}">
                <a16:creationId xmlns:a16="http://schemas.microsoft.com/office/drawing/2014/main" id="{55204DC1-D83F-1FF3-787E-C7D435B00D13}"/>
              </a:ext>
            </a:extLst>
          </p:cNvPr>
          <p:cNvSpPr/>
          <p:nvPr/>
        </p:nvSpPr>
        <p:spPr>
          <a:xfrm>
            <a:off x="1837171" y="4235855"/>
            <a:ext cx="661307" cy="2122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6836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B0BD7E4-97A1-FE7B-8403-F1C47D5B1EC8}"/>
              </a:ext>
            </a:extLst>
          </p:cNvPr>
          <p:cNvSpPr txBox="1"/>
          <p:nvPr/>
        </p:nvSpPr>
        <p:spPr>
          <a:xfrm>
            <a:off x="2677886" y="130628"/>
            <a:ext cx="4547507" cy="584775"/>
          </a:xfrm>
          <a:prstGeom prst="rect">
            <a:avLst/>
          </a:prstGeom>
          <a:noFill/>
        </p:spPr>
        <p:txBody>
          <a:bodyPr wrap="square" rtlCol="0">
            <a:spAutoFit/>
          </a:bodyPr>
          <a:lstStyle/>
          <a:p>
            <a:r>
              <a:rPr lang="pt-BR" sz="3200" b="1" dirty="0">
                <a:solidFill>
                  <a:srgbClr val="F16122"/>
                </a:solidFill>
                <a:latin typeface="Syncopate" panose="020B0604020202020204" charset="0"/>
              </a:rPr>
              <a:t>Conclusão</a:t>
            </a:r>
          </a:p>
        </p:txBody>
      </p:sp>
      <p:sp>
        <p:nvSpPr>
          <p:cNvPr id="3" name="CaixaDeTexto 2">
            <a:extLst>
              <a:ext uri="{FF2B5EF4-FFF2-40B4-BE49-F238E27FC236}">
                <a16:creationId xmlns:a16="http://schemas.microsoft.com/office/drawing/2014/main" id="{E658F057-243B-A67A-B526-D33070D55039}"/>
              </a:ext>
            </a:extLst>
          </p:cNvPr>
          <p:cNvSpPr txBox="1"/>
          <p:nvPr/>
        </p:nvSpPr>
        <p:spPr>
          <a:xfrm>
            <a:off x="586855" y="877725"/>
            <a:ext cx="8147712" cy="4478149"/>
          </a:xfrm>
          <a:prstGeom prst="rect">
            <a:avLst/>
          </a:prstGeom>
          <a:noFill/>
        </p:spPr>
        <p:txBody>
          <a:bodyPr wrap="square" rtlCol="0">
            <a:spAutoFit/>
          </a:bodyPr>
          <a:lstStyle/>
          <a:p>
            <a:pPr algn="just">
              <a:spcBef>
                <a:spcPts val="600"/>
              </a:spcBef>
            </a:pPr>
            <a:r>
              <a:rPr lang="pt-BR" sz="2800" dirty="0">
                <a:effectLst/>
                <a:latin typeface="Inter Medium" panose="02000503000000020004" pitchFamily="2" charset="0"/>
                <a:ea typeface="Inter Medium" panose="02000503000000020004" pitchFamily="2" charset="0"/>
                <a:cs typeface="Times New Roman" panose="02020603050405020304" pitchFamily="18" charset="0"/>
              </a:rPr>
              <a:t>Quando temos uma vida significativa e de realizações, percebemos que a maior alegria está na prática de bons hábitos, que nos permitem acessar nossas melhores emoções. </a:t>
            </a:r>
          </a:p>
          <a:p>
            <a:pPr algn="r">
              <a:spcBef>
                <a:spcPts val="600"/>
              </a:spcBef>
            </a:pPr>
            <a:r>
              <a:rPr lang="pt-BR" sz="2800" dirty="0">
                <a:solidFill>
                  <a:srgbClr val="FF5F00"/>
                </a:solidFill>
                <a:effectLst/>
                <a:latin typeface="Inter Medium" panose="02000503000000020004" pitchFamily="2" charset="0"/>
                <a:ea typeface="Inter Medium" panose="02000503000000020004" pitchFamily="2" charset="0"/>
                <a:cs typeface="Times New Roman" panose="02020603050405020304" pitchFamily="18" charset="0"/>
              </a:rPr>
              <a:t>Vivenciar as nossas melhores emoções e construir uma vida feliz em nosso lar é algo possível e bem menos trabalhoso do que parece porque é relevante e dará  muito mais trabalho se não for feito.</a:t>
            </a:r>
          </a:p>
          <a:p>
            <a:endParaRPr lang="pt-BR" sz="2800" dirty="0">
              <a:solidFill>
                <a:srgbClr val="FF5F00"/>
              </a:solidFill>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41726681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2042600F-888F-9A6B-E66E-8FD9CBB85736}"/>
              </a:ext>
            </a:extLst>
          </p:cNvPr>
          <p:cNvSpPr txBox="1"/>
          <p:nvPr/>
        </p:nvSpPr>
        <p:spPr>
          <a:xfrm>
            <a:off x="2228849" y="197470"/>
            <a:ext cx="5519058" cy="584775"/>
          </a:xfrm>
          <a:prstGeom prst="rect">
            <a:avLst/>
          </a:prstGeom>
          <a:noFill/>
        </p:spPr>
        <p:txBody>
          <a:bodyPr wrap="square" rtlCol="0">
            <a:spAutoFit/>
          </a:bodyPr>
          <a:lstStyle/>
          <a:p>
            <a:r>
              <a:rPr lang="pt-BR" sz="3200" b="1" dirty="0">
                <a:solidFill>
                  <a:srgbClr val="F16122"/>
                </a:solidFill>
                <a:latin typeface="Syncopate" panose="020B0604020202020204" charset="0"/>
              </a:rPr>
              <a:t>conclusão</a:t>
            </a:r>
          </a:p>
        </p:txBody>
      </p:sp>
      <p:sp>
        <p:nvSpPr>
          <p:cNvPr id="4" name="CaixaDeTexto 3">
            <a:extLst>
              <a:ext uri="{FF2B5EF4-FFF2-40B4-BE49-F238E27FC236}">
                <a16:creationId xmlns:a16="http://schemas.microsoft.com/office/drawing/2014/main" id="{8EB807A6-B74E-2F36-DB16-84E657B2CEAF}"/>
              </a:ext>
            </a:extLst>
          </p:cNvPr>
          <p:cNvSpPr txBox="1"/>
          <p:nvPr/>
        </p:nvSpPr>
        <p:spPr>
          <a:xfrm>
            <a:off x="594794" y="1227031"/>
            <a:ext cx="7810844" cy="2893100"/>
          </a:xfrm>
          <a:prstGeom prst="rect">
            <a:avLst/>
          </a:prstGeom>
          <a:noFill/>
        </p:spPr>
        <p:txBody>
          <a:bodyPr wrap="square" rtlCol="0">
            <a:spAutoFit/>
          </a:bodyPr>
          <a:lstStyle/>
          <a:p>
            <a:pPr algn="just"/>
            <a:r>
              <a:rPr lang="pt-BR" sz="2800" dirty="0">
                <a:effectLst/>
                <a:latin typeface="Inter Medium" panose="02000503000000020004" pitchFamily="2" charset="0"/>
                <a:ea typeface="Inter Medium" panose="02000503000000020004" pitchFamily="2" charset="0"/>
                <a:cs typeface="Times New Roman" panose="02020603050405020304" pitchFamily="18" charset="0"/>
              </a:rPr>
              <a:t>Sustentar-nos hoje e no futuro garantindo qualidade de vida é um desafio e, para isso, precisamos estar preparados para decidir diariamente que atitudes tomar diante das oportunidades e dos desafios constantes que o mundo nos apresenta.</a:t>
            </a:r>
          </a:p>
          <a:p>
            <a:pPr algn="just"/>
            <a:endParaRPr lang="pt-BR" sz="1200" dirty="0">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34813400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3CC68B85-87AF-3BEA-033E-85DE97EA971B}"/>
              </a:ext>
            </a:extLst>
          </p:cNvPr>
          <p:cNvSpPr>
            <a:spLocks noGrp="1"/>
          </p:cNvSpPr>
          <p:nvPr>
            <p:ph type="title"/>
          </p:nvPr>
        </p:nvSpPr>
        <p:spPr>
          <a:xfrm>
            <a:off x="1696746" y="171002"/>
            <a:ext cx="3897230" cy="642546"/>
          </a:xfrm>
        </p:spPr>
        <p:txBody>
          <a:bodyPr wrap="square" anchor="t">
            <a:noAutofit/>
          </a:bodyPr>
          <a:lstStyle/>
          <a:p>
            <a:r>
              <a:rPr lang="pt-BR" sz="2400" dirty="0"/>
              <a:t>Convite </a:t>
            </a:r>
            <a:r>
              <a:rPr lang="pt-BR" sz="2400" dirty="0" smtClean="0"/>
              <a:t>à </a:t>
            </a:r>
            <a:r>
              <a:rPr lang="pt-BR" sz="2400" dirty="0"/>
              <a:t>Ação</a:t>
            </a:r>
          </a:p>
        </p:txBody>
      </p:sp>
      <p:sp>
        <p:nvSpPr>
          <p:cNvPr id="6" name="Espaço Reservado para Texto 5">
            <a:extLst>
              <a:ext uri="{FF2B5EF4-FFF2-40B4-BE49-F238E27FC236}">
                <a16:creationId xmlns:a16="http://schemas.microsoft.com/office/drawing/2014/main" id="{A2E9DB3C-3368-9451-F6A6-13C3BFF3C9E5}"/>
              </a:ext>
            </a:extLst>
          </p:cNvPr>
          <p:cNvSpPr>
            <a:spLocks noGrp="1"/>
          </p:cNvSpPr>
          <p:nvPr>
            <p:ph type="body" idx="1"/>
          </p:nvPr>
        </p:nvSpPr>
        <p:spPr>
          <a:xfrm>
            <a:off x="147918" y="739588"/>
            <a:ext cx="5889811" cy="4403911"/>
          </a:xfrm>
        </p:spPr>
        <p:txBody>
          <a:bodyPr wrap="square" anchor="t">
            <a:noAutofit/>
          </a:bodyPr>
          <a:lstStyle/>
          <a:p>
            <a:r>
              <a:rPr lang="pt-BR" sz="2000" dirty="0">
                <a:solidFill>
                  <a:schemeClr val="tx1">
                    <a:lumMod val="85000"/>
                    <a:lumOff val="15000"/>
                  </a:schemeClr>
                </a:solidFill>
                <a:effectLst/>
              </a:rPr>
              <a:t>1 - </a:t>
            </a:r>
            <a:r>
              <a:rPr lang="pt-BR" dirty="0">
                <a:solidFill>
                  <a:schemeClr val="tx1">
                    <a:lumMod val="85000"/>
                    <a:lumOff val="15000"/>
                  </a:schemeClr>
                </a:solidFill>
              </a:rPr>
              <a:t>Convidar os membros da família para fazer </a:t>
            </a:r>
            <a:r>
              <a:rPr lang="pt-BR" b="1" dirty="0">
                <a:solidFill>
                  <a:schemeClr val="tx1">
                    <a:lumMod val="85000"/>
                    <a:lumOff val="15000"/>
                  </a:schemeClr>
                </a:solidFill>
              </a:rPr>
              <a:t>a Roda da </a:t>
            </a:r>
            <a:r>
              <a:rPr lang="pt-BR" b="1" dirty="0" smtClean="0">
                <a:solidFill>
                  <a:schemeClr val="tx1">
                    <a:lumMod val="85000"/>
                    <a:lumOff val="15000"/>
                  </a:schemeClr>
                </a:solidFill>
              </a:rPr>
              <a:t>Vida</a:t>
            </a:r>
            <a:r>
              <a:rPr lang="pt-BR" dirty="0" smtClean="0">
                <a:solidFill>
                  <a:schemeClr val="tx1">
                    <a:lumMod val="85000"/>
                    <a:lumOff val="15000"/>
                  </a:schemeClr>
                </a:solidFill>
              </a:rPr>
              <a:t>.  </a:t>
            </a:r>
            <a:r>
              <a:rPr lang="pt-BR" dirty="0">
                <a:solidFill>
                  <a:schemeClr val="tx1">
                    <a:lumMod val="85000"/>
                    <a:lumOff val="15000"/>
                  </a:schemeClr>
                </a:solidFill>
              </a:rPr>
              <a:t>Conversar sobre as áreas que </a:t>
            </a:r>
            <a:r>
              <a:rPr lang="pt-BR" b="1" dirty="0">
                <a:solidFill>
                  <a:schemeClr val="tx1">
                    <a:lumMod val="85000"/>
                    <a:lumOff val="15000"/>
                  </a:schemeClr>
                </a:solidFill>
              </a:rPr>
              <a:t>merecem mais atenção</a:t>
            </a:r>
            <a:r>
              <a:rPr lang="pt-BR" dirty="0">
                <a:solidFill>
                  <a:schemeClr val="tx1">
                    <a:lumMod val="85000"/>
                    <a:lumOff val="15000"/>
                  </a:schemeClr>
                </a:solidFill>
              </a:rPr>
              <a:t> visando a construção do projeto de vida de cada um</a:t>
            </a:r>
            <a:r>
              <a:rPr lang="pt-BR" dirty="0" smtClean="0">
                <a:solidFill>
                  <a:schemeClr val="tx1">
                    <a:lumMod val="85000"/>
                    <a:lumOff val="15000"/>
                  </a:schemeClr>
                </a:solidFill>
              </a:rPr>
              <a:t>.</a:t>
            </a:r>
            <a:endParaRPr lang="pt-BR" dirty="0">
              <a:solidFill>
                <a:schemeClr val="tx1">
                  <a:lumMod val="85000"/>
                  <a:lumOff val="15000"/>
                </a:schemeClr>
              </a:solidFill>
              <a:effectLst/>
            </a:endParaRPr>
          </a:p>
          <a:p>
            <a:r>
              <a:rPr lang="pt-BR" dirty="0" smtClean="0">
                <a:solidFill>
                  <a:schemeClr val="tx1">
                    <a:lumMod val="85000"/>
                    <a:lumOff val="15000"/>
                  </a:schemeClr>
                </a:solidFill>
              </a:rPr>
              <a:t>2 </a:t>
            </a:r>
            <a:r>
              <a:rPr lang="pt-BR" dirty="0">
                <a:solidFill>
                  <a:schemeClr val="tx1">
                    <a:lumMod val="85000"/>
                    <a:lumOff val="15000"/>
                  </a:schemeClr>
                </a:solidFill>
              </a:rPr>
              <a:t>- </a:t>
            </a:r>
            <a:r>
              <a:rPr lang="pt-BR" b="1" dirty="0">
                <a:solidFill>
                  <a:schemeClr val="tx1">
                    <a:lumMod val="85000"/>
                    <a:lumOff val="15000"/>
                  </a:schemeClr>
                </a:solidFill>
                <a:effectLst/>
              </a:rPr>
              <a:t>Potinho da gratidão </a:t>
            </a:r>
            <a:r>
              <a:rPr lang="pt-BR" dirty="0">
                <a:solidFill>
                  <a:schemeClr val="tx1">
                    <a:lumMod val="85000"/>
                    <a:lumOff val="15000"/>
                  </a:schemeClr>
                </a:solidFill>
                <a:effectLst/>
              </a:rPr>
              <a:t>= </a:t>
            </a:r>
            <a:r>
              <a:rPr lang="pt-BR" dirty="0">
                <a:solidFill>
                  <a:schemeClr val="tx1">
                    <a:lumMod val="85000"/>
                    <a:lumOff val="15000"/>
                  </a:schemeClr>
                </a:solidFill>
              </a:rPr>
              <a:t>todos os membros da família devem colocar </a:t>
            </a:r>
            <a:r>
              <a:rPr lang="pt-BR" dirty="0" smtClean="0">
                <a:solidFill>
                  <a:schemeClr val="tx1">
                    <a:lumMod val="85000"/>
                    <a:lumOff val="15000"/>
                  </a:schemeClr>
                </a:solidFill>
              </a:rPr>
              <a:t>uma </a:t>
            </a:r>
            <a:r>
              <a:rPr lang="pt-BR" dirty="0">
                <a:solidFill>
                  <a:schemeClr val="tx1">
                    <a:lumMod val="85000"/>
                    <a:lumOff val="15000"/>
                  </a:schemeClr>
                </a:solidFill>
              </a:rPr>
              <a:t>palavra a cada semana e </a:t>
            </a:r>
            <a:r>
              <a:rPr lang="pt-BR" dirty="0" smtClean="0">
                <a:solidFill>
                  <a:schemeClr val="tx1">
                    <a:lumMod val="85000"/>
                    <a:lumOff val="15000"/>
                  </a:schemeClr>
                </a:solidFill>
              </a:rPr>
              <a:t>	promover </a:t>
            </a:r>
            <a:r>
              <a:rPr lang="pt-BR" dirty="0">
                <a:solidFill>
                  <a:schemeClr val="tx1">
                    <a:lumMod val="85000"/>
                    <a:lumOff val="15000"/>
                  </a:schemeClr>
                </a:solidFill>
              </a:rPr>
              <a:t>um encontro para </a:t>
            </a:r>
            <a:r>
              <a:rPr lang="pt-BR" dirty="0" smtClean="0">
                <a:solidFill>
                  <a:schemeClr val="tx1">
                    <a:lumMod val="85000"/>
                    <a:lumOff val="15000"/>
                  </a:schemeClr>
                </a:solidFill>
              </a:rPr>
              <a:t>	comemoração </a:t>
            </a:r>
            <a:r>
              <a:rPr lang="pt-BR" dirty="0">
                <a:solidFill>
                  <a:schemeClr val="tx1">
                    <a:lumMod val="85000"/>
                    <a:lumOff val="15000"/>
                  </a:schemeClr>
                </a:solidFill>
              </a:rPr>
              <a:t>com a leitura </a:t>
            </a:r>
            <a:r>
              <a:rPr lang="pt-BR" dirty="0" smtClean="0">
                <a:solidFill>
                  <a:schemeClr val="tx1">
                    <a:lumMod val="85000"/>
                    <a:lumOff val="15000"/>
                  </a:schemeClr>
                </a:solidFill>
              </a:rPr>
              <a:t>	das </a:t>
            </a:r>
            <a:r>
              <a:rPr lang="pt-BR" dirty="0">
                <a:solidFill>
                  <a:schemeClr val="tx1">
                    <a:lumMod val="85000"/>
                    <a:lumOff val="15000"/>
                  </a:schemeClr>
                </a:solidFill>
              </a:rPr>
              <a:t>palavras.</a:t>
            </a:r>
          </a:p>
        </p:txBody>
      </p:sp>
      <p:pic>
        <p:nvPicPr>
          <p:cNvPr id="4" name="Imagem 3"/>
          <p:cNvPicPr>
            <a:picLocks noChangeAspect="1"/>
          </p:cNvPicPr>
          <p:nvPr/>
        </p:nvPicPr>
        <p:blipFill rotWithShape="1">
          <a:blip r:embed="rId3"/>
          <a:srcRect t="7692"/>
          <a:stretch/>
        </p:blipFill>
        <p:spPr>
          <a:xfrm>
            <a:off x="5747656" y="0"/>
            <a:ext cx="3396343" cy="5159003"/>
          </a:xfrm>
          <a:prstGeom prst="rect">
            <a:avLst/>
          </a:prstGeom>
        </p:spPr>
      </p:pic>
    </p:spTree>
    <p:extLst>
      <p:ext uri="{BB962C8B-B14F-4D97-AF65-F5344CB8AC3E}">
        <p14:creationId xmlns:p14="http://schemas.microsoft.com/office/powerpoint/2010/main" val="28244439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Nuvem de palavras</a:t>
            </a:r>
            <a:endParaRPr lang="pt-BR" dirty="0"/>
          </a:p>
        </p:txBody>
      </p:sp>
      <p:pic>
        <p:nvPicPr>
          <p:cNvPr id="4" name="Imagem 3"/>
          <p:cNvPicPr>
            <a:picLocks noChangeAspect="1"/>
          </p:cNvPicPr>
          <p:nvPr/>
        </p:nvPicPr>
        <p:blipFill rotWithShape="1">
          <a:blip r:embed="rId3"/>
          <a:srcRect l="24129" t="40383" r="25271" b="11459"/>
          <a:stretch/>
        </p:blipFill>
        <p:spPr>
          <a:xfrm>
            <a:off x="853440" y="1219200"/>
            <a:ext cx="6949440" cy="3718560"/>
          </a:xfrm>
          <a:prstGeom prst="rect">
            <a:avLst/>
          </a:prstGeom>
        </p:spPr>
      </p:pic>
    </p:spTree>
    <p:extLst>
      <p:ext uri="{BB962C8B-B14F-4D97-AF65-F5344CB8AC3E}">
        <p14:creationId xmlns:p14="http://schemas.microsoft.com/office/powerpoint/2010/main" val="596345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2941" y="588302"/>
            <a:ext cx="4743902" cy="666288"/>
          </a:xfrm>
        </p:spPr>
        <p:txBody>
          <a:bodyPr/>
          <a:lstStyle/>
          <a:p>
            <a:r>
              <a:rPr lang="pt-BR" dirty="0" smtClean="0"/>
              <a:t>Encerramento </a:t>
            </a:r>
            <a:endParaRPr lang="pt-BR" dirty="0"/>
          </a:p>
        </p:txBody>
      </p:sp>
      <p:sp>
        <p:nvSpPr>
          <p:cNvPr id="3" name="Espaço Reservado para Texto 2"/>
          <p:cNvSpPr>
            <a:spLocks noGrp="1"/>
          </p:cNvSpPr>
          <p:nvPr>
            <p:ph type="body" idx="1"/>
          </p:nvPr>
        </p:nvSpPr>
        <p:spPr>
          <a:xfrm>
            <a:off x="175221" y="1398135"/>
            <a:ext cx="8402722" cy="3510742"/>
          </a:xfrm>
        </p:spPr>
        <p:txBody>
          <a:bodyPr>
            <a:normAutofit/>
          </a:bodyPr>
          <a:lstStyle/>
          <a:p>
            <a:pPr>
              <a:spcBef>
                <a:spcPts val="1200"/>
              </a:spcBef>
            </a:pPr>
            <a:r>
              <a:rPr lang="pt-BR" b="1" dirty="0" smtClean="0"/>
              <a:t>Avaliação</a:t>
            </a:r>
            <a:r>
              <a:rPr lang="pt-BR" dirty="0" smtClean="0"/>
              <a:t> (turmas 2024)- </a:t>
            </a:r>
            <a:r>
              <a:rPr lang="pt-BR" sz="2000" dirty="0">
                <a:hlinkClick r:id="rId3"/>
              </a:rPr>
              <a:t>https://</a:t>
            </a:r>
            <a:r>
              <a:rPr lang="pt-BR" sz="2000" dirty="0" smtClean="0">
                <a:hlinkClick r:id="rId3"/>
              </a:rPr>
              <a:t>forms.gle/YEEt3gfaEi8MRtGj6</a:t>
            </a:r>
            <a:r>
              <a:rPr lang="pt-BR" sz="2000" dirty="0" smtClean="0"/>
              <a:t> </a:t>
            </a:r>
            <a:endParaRPr lang="pt-BR" dirty="0"/>
          </a:p>
          <a:p>
            <a:pPr>
              <a:spcBef>
                <a:spcPts val="1200"/>
              </a:spcBef>
            </a:pPr>
            <a:r>
              <a:rPr lang="pt-BR" b="1" dirty="0" smtClean="0"/>
              <a:t>Certificados</a:t>
            </a:r>
            <a:r>
              <a:rPr lang="pt-BR" dirty="0" smtClean="0"/>
              <a:t> – 3 encontros / </a:t>
            </a:r>
            <a:r>
              <a:rPr lang="pt-BR" dirty="0" smtClean="0"/>
              <a:t>pode repor </a:t>
            </a:r>
            <a:r>
              <a:rPr lang="pt-BR" dirty="0" smtClean="0"/>
              <a:t>em outras turmas</a:t>
            </a:r>
            <a:endParaRPr lang="pt-BR" dirty="0"/>
          </a:p>
          <a:p>
            <a:pPr>
              <a:spcBef>
                <a:spcPts val="1200"/>
              </a:spcBef>
            </a:pPr>
            <a:r>
              <a:rPr lang="pt-BR" b="1" dirty="0" smtClean="0"/>
              <a:t>Convite outros eventos </a:t>
            </a:r>
            <a:r>
              <a:rPr lang="pt-BR" dirty="0" smtClean="0"/>
              <a:t>– siga agenda – redes sociais- YouTube </a:t>
            </a:r>
            <a:r>
              <a:rPr lang="pt-BR" sz="2000" dirty="0" smtClean="0">
                <a:hlinkClick r:id="rId4"/>
              </a:rPr>
              <a:t>https</a:t>
            </a:r>
            <a:r>
              <a:rPr lang="pt-BR" sz="2000" dirty="0">
                <a:hlinkClick r:id="rId4"/>
              </a:rPr>
              <a:t>://escoladepais.org.br/agenda</a:t>
            </a:r>
            <a:r>
              <a:rPr lang="pt-BR" sz="2000" dirty="0" smtClean="0">
                <a:hlinkClick r:id="rId4"/>
              </a:rPr>
              <a:t>/</a:t>
            </a:r>
            <a:endParaRPr lang="pt-BR" sz="2000" dirty="0" smtClean="0"/>
          </a:p>
          <a:p>
            <a:pPr>
              <a:spcBef>
                <a:spcPts val="1200"/>
              </a:spcBef>
            </a:pPr>
            <a:endParaRPr lang="pt-BR" dirty="0"/>
          </a:p>
        </p:txBody>
      </p:sp>
    </p:spTree>
    <p:extLst>
      <p:ext uri="{BB962C8B-B14F-4D97-AF65-F5344CB8AC3E}">
        <p14:creationId xmlns:p14="http://schemas.microsoft.com/office/powerpoint/2010/main" val="17923508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ítulo 1"/>
          <p:cNvSpPr txBox="1">
            <a:spLocks noChangeArrowheads="1"/>
          </p:cNvSpPr>
          <p:nvPr/>
        </p:nvSpPr>
        <p:spPr bwMode="auto">
          <a:xfrm>
            <a:off x="772104" y="836660"/>
            <a:ext cx="3490913" cy="52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pt-BR" altLang="pt-BR" sz="3300" dirty="0" smtClean="0">
                <a:solidFill>
                  <a:schemeClr val="bg1"/>
                </a:solidFill>
              </a:rPr>
              <a:t>OBRIGADA(O) !!!</a:t>
            </a:r>
            <a:r>
              <a:rPr lang="pt-BR" altLang="pt-BR" sz="3300" dirty="0">
                <a:solidFill>
                  <a:schemeClr val="bg1"/>
                </a:solidFill>
              </a:rPr>
              <a:t/>
            </a:r>
            <a:br>
              <a:rPr lang="pt-BR" altLang="pt-BR" sz="3300" dirty="0">
                <a:solidFill>
                  <a:schemeClr val="bg1"/>
                </a:solidFill>
              </a:rPr>
            </a:br>
            <a:endParaRPr lang="pt-BR" altLang="pt-BR" sz="3300" dirty="0">
              <a:solidFill>
                <a:schemeClr val="bg1"/>
              </a:solidFill>
            </a:endParaRPr>
          </a:p>
        </p:txBody>
      </p:sp>
      <p:sp>
        <p:nvSpPr>
          <p:cNvPr id="14340" name="CaixaDeTexto 1"/>
          <p:cNvSpPr txBox="1">
            <a:spLocks noChangeArrowheads="1"/>
          </p:cNvSpPr>
          <p:nvPr/>
        </p:nvSpPr>
        <p:spPr bwMode="auto">
          <a:xfrm>
            <a:off x="1439466" y="4516041"/>
            <a:ext cx="107989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t-BR" altLang="pt-BR" sz="1350">
                <a:latin typeface="Arial" panose="020B0604020202020204" pitchFamily="34" charset="0"/>
              </a:rPr>
              <a:t>Música a seguir</a:t>
            </a:r>
          </a:p>
        </p:txBody>
      </p:sp>
    </p:spTree>
    <p:extLst>
      <p:ext uri="{BB962C8B-B14F-4D97-AF65-F5344CB8AC3E}">
        <p14:creationId xmlns:p14="http://schemas.microsoft.com/office/powerpoint/2010/main" val="21142803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graphicFrame>
        <p:nvGraphicFramePr>
          <p:cNvPr id="6" name="Tabela 5"/>
          <p:cNvGraphicFramePr>
            <a:graphicFrameLocks noGrp="1"/>
          </p:cNvGraphicFramePr>
          <p:nvPr>
            <p:extLst>
              <p:ext uri="{D42A27DB-BD31-4B8C-83A1-F6EECF244321}">
                <p14:modId xmlns:p14="http://schemas.microsoft.com/office/powerpoint/2010/main" val="468664661"/>
              </p:ext>
            </p:extLst>
          </p:nvPr>
        </p:nvGraphicFramePr>
        <p:xfrm>
          <a:off x="0" y="1572786"/>
          <a:ext cx="8737601" cy="3179811"/>
        </p:xfrm>
        <a:graphic>
          <a:graphicData uri="http://schemas.openxmlformats.org/drawingml/2006/table">
            <a:tbl>
              <a:tblPr firstRow="1" bandRow="1">
                <a:tableStyleId>{5C22544A-7EE6-4342-B048-85BDC9FD1C3A}</a:tableStyleId>
              </a:tblPr>
              <a:tblGrid>
                <a:gridCol w="638468">
                  <a:extLst>
                    <a:ext uri="{9D8B030D-6E8A-4147-A177-3AD203B41FA5}">
                      <a16:colId xmlns:a16="http://schemas.microsoft.com/office/drawing/2014/main" val="3959606621"/>
                    </a:ext>
                  </a:extLst>
                </a:gridCol>
                <a:gridCol w="8099133">
                  <a:extLst>
                    <a:ext uri="{9D8B030D-6E8A-4147-A177-3AD203B41FA5}">
                      <a16:colId xmlns:a16="http://schemas.microsoft.com/office/drawing/2014/main" val="4016701919"/>
                    </a:ext>
                  </a:extLst>
                </a:gridCol>
              </a:tblGrid>
              <a:tr h="621377">
                <a:tc>
                  <a:txBody>
                    <a:bodyPr/>
                    <a:lstStyle/>
                    <a:p>
                      <a:r>
                        <a:rPr lang="pt-BR" sz="3200" b="0" dirty="0">
                          <a:solidFill>
                            <a:schemeClr val="accent2">
                              <a:lumMod val="75000"/>
                              <a:lumOff val="25000"/>
                            </a:schemeClr>
                          </a:solidFill>
                          <a:latin typeface="Inter Medium" panose="02000503000000020004" pitchFamily="2" charset="0"/>
                          <a:ea typeface="Inter Medium" panose="02000503000000020004" pitchFamily="2" charset="0"/>
                        </a:rPr>
                        <a:t>1</a:t>
                      </a:r>
                    </a:p>
                  </a:txBody>
                  <a:tcPr>
                    <a:solidFill>
                      <a:srgbClr val="65CADA"/>
                    </a:solidFill>
                  </a:tcPr>
                </a:tc>
                <a:tc>
                  <a:txBody>
                    <a:bodyPr/>
                    <a:lstStyle/>
                    <a:p>
                      <a:pPr algn="r"/>
                      <a:r>
                        <a:rPr lang="pt-BR" sz="3400" b="0" baseline="0" dirty="0" smtClean="0">
                          <a:solidFill>
                            <a:schemeClr val="accent2">
                              <a:lumMod val="75000"/>
                              <a:lumOff val="25000"/>
                            </a:schemeClr>
                          </a:solidFill>
                          <a:effectLst/>
                          <a:latin typeface="Inter Medium" panose="02000503000000020004" pitchFamily="2" charset="0"/>
                          <a:ea typeface="Inter Medium" panose="02000503000000020004" pitchFamily="2" charset="0"/>
                        </a:rPr>
                        <a:t>O Desenvolvimento do Adolescente</a:t>
                      </a:r>
                    </a:p>
                  </a:txBody>
                  <a:tcPr>
                    <a:solidFill>
                      <a:schemeClr val="bg1"/>
                    </a:solidFill>
                  </a:tcPr>
                </a:tc>
                <a:extLst>
                  <a:ext uri="{0D108BD9-81ED-4DB2-BD59-A6C34878D82A}">
                    <a16:rowId xmlns:a16="http://schemas.microsoft.com/office/drawing/2014/main" val="2513633160"/>
                  </a:ext>
                </a:extLst>
              </a:tr>
              <a:tr h="621377">
                <a:tc>
                  <a:txBody>
                    <a:bodyPr/>
                    <a:lstStyle/>
                    <a:p>
                      <a:r>
                        <a:rPr lang="pt-BR" sz="3200" b="0" dirty="0">
                          <a:solidFill>
                            <a:schemeClr val="accent2">
                              <a:lumMod val="75000"/>
                              <a:lumOff val="25000"/>
                            </a:schemeClr>
                          </a:solidFill>
                          <a:latin typeface="Inter Medium" panose="02000503000000020004" pitchFamily="2" charset="0"/>
                          <a:ea typeface="Inter Medium" panose="02000503000000020004" pitchFamily="2" charset="0"/>
                        </a:rPr>
                        <a:t>2</a:t>
                      </a:r>
                    </a:p>
                  </a:txBody>
                  <a:tcPr>
                    <a:solidFill>
                      <a:srgbClr val="F16122"/>
                    </a:solidFill>
                  </a:tcPr>
                </a:tc>
                <a:tc>
                  <a:txBody>
                    <a:bodyPr/>
                    <a:lstStyle/>
                    <a:p>
                      <a:pPr marL="0" lvl="0" indent="0" algn="r" rtl="0">
                        <a:spcBef>
                          <a:spcPts val="0"/>
                        </a:spcBef>
                        <a:spcAft>
                          <a:spcPts val="0"/>
                        </a:spcAft>
                        <a:buNone/>
                      </a:pPr>
                      <a:r>
                        <a:rPr lang="pt-BR" sz="3400" b="0" i="0" u="none" strike="noStrike" cap="none" baseline="0" dirty="0" smtClean="0">
                          <a:solidFill>
                            <a:schemeClr val="accent2">
                              <a:lumMod val="75000"/>
                              <a:lumOff val="25000"/>
                            </a:schemeClr>
                          </a:solidFill>
                          <a:effectLst/>
                          <a:latin typeface="Inter Medium" panose="02000503000000020004" pitchFamily="2" charset="0"/>
                          <a:ea typeface="Inter Medium" panose="02000503000000020004" pitchFamily="2" charset="0"/>
                          <a:cs typeface="+mn-cs"/>
                          <a:sym typeface="Oswald"/>
                        </a:rPr>
                        <a:t> </a:t>
                      </a:r>
                      <a:r>
                        <a:rPr lang="pt-BR" sz="3400" b="0" i="0" u="none" strike="noStrike" cap="none" baseline="0" dirty="0" smtClean="0">
                          <a:solidFill>
                            <a:schemeClr val="accent2">
                              <a:lumMod val="75000"/>
                              <a:lumOff val="25000"/>
                            </a:schemeClr>
                          </a:solidFill>
                          <a:effectLst/>
                          <a:latin typeface="Inter Medium" panose="02000503000000020004" pitchFamily="2" charset="0"/>
                          <a:ea typeface="Inter Medium" panose="02000503000000020004" pitchFamily="2" charset="0"/>
                          <a:cs typeface="+mn-cs"/>
                          <a:sym typeface="Oswald"/>
                        </a:rPr>
                        <a:t>Habilidades Socioemocionais</a:t>
                      </a:r>
                    </a:p>
                  </a:txBody>
                  <a:tcPr>
                    <a:solidFill>
                      <a:schemeClr val="bg1"/>
                    </a:solidFill>
                  </a:tcPr>
                </a:tc>
                <a:extLst>
                  <a:ext uri="{0D108BD9-81ED-4DB2-BD59-A6C34878D82A}">
                    <a16:rowId xmlns:a16="http://schemas.microsoft.com/office/drawing/2014/main" val="3165275191"/>
                  </a:ext>
                </a:extLst>
              </a:tr>
              <a:tr h="621377">
                <a:tc>
                  <a:txBody>
                    <a:bodyPr/>
                    <a:lstStyle/>
                    <a:p>
                      <a:r>
                        <a:rPr lang="pt-BR" sz="3200" b="0" dirty="0">
                          <a:solidFill>
                            <a:schemeClr val="accent2">
                              <a:lumMod val="75000"/>
                              <a:lumOff val="25000"/>
                            </a:schemeClr>
                          </a:solidFill>
                          <a:latin typeface="Inter Medium" panose="02000503000000020004" pitchFamily="2" charset="0"/>
                          <a:ea typeface="Inter Medium" panose="02000503000000020004" pitchFamily="2" charset="0"/>
                        </a:rPr>
                        <a:t>3</a:t>
                      </a:r>
                    </a:p>
                  </a:txBody>
                  <a:tcPr>
                    <a:solidFill>
                      <a:srgbClr val="FFC62C"/>
                    </a:solidFill>
                  </a:tcPr>
                </a:tc>
                <a:tc>
                  <a:txBody>
                    <a:bodyPr/>
                    <a:lstStyle/>
                    <a:p>
                      <a:pPr algn="r"/>
                      <a:r>
                        <a:rPr lang="pt-BR" sz="3400" b="0" i="0" u="none" strike="noStrike" cap="none" dirty="0" smtClean="0">
                          <a:solidFill>
                            <a:schemeClr val="tx1">
                              <a:lumMod val="65000"/>
                              <a:lumOff val="35000"/>
                            </a:schemeClr>
                          </a:solidFill>
                          <a:effectLst/>
                          <a:latin typeface="Inter Medium" panose="02000503000000020004" pitchFamily="2" charset="0"/>
                          <a:ea typeface="Inter Medium" panose="02000503000000020004" pitchFamily="2" charset="0"/>
                          <a:cs typeface="+mn-cs"/>
                          <a:sym typeface="Arial"/>
                        </a:rPr>
                        <a:t>Sexualidade e Telas na Adolescência </a:t>
                      </a:r>
                      <a:endParaRPr lang="pt-BR" sz="3400" b="0" i="0" u="none" strike="noStrike" cap="none" dirty="0">
                        <a:solidFill>
                          <a:schemeClr val="tx1">
                            <a:lumMod val="65000"/>
                            <a:lumOff val="35000"/>
                          </a:schemeClr>
                        </a:solidFill>
                        <a:effectLst/>
                        <a:latin typeface="Inter Medium" panose="02000503000000020004" pitchFamily="2" charset="0"/>
                        <a:ea typeface="Inter Medium" panose="02000503000000020004" pitchFamily="2" charset="0"/>
                        <a:cs typeface="+mn-cs"/>
                        <a:sym typeface="Arial"/>
                      </a:endParaRPr>
                    </a:p>
                  </a:txBody>
                  <a:tcPr>
                    <a:solidFill>
                      <a:schemeClr val="bg1"/>
                    </a:solidFill>
                  </a:tcPr>
                </a:tc>
                <a:extLst>
                  <a:ext uri="{0D108BD9-81ED-4DB2-BD59-A6C34878D82A}">
                    <a16:rowId xmlns:a16="http://schemas.microsoft.com/office/drawing/2014/main" val="2075111261"/>
                  </a:ext>
                </a:extLst>
              </a:tr>
              <a:tr h="694303">
                <a:tc>
                  <a:txBody>
                    <a:bodyPr/>
                    <a:lstStyle/>
                    <a:p>
                      <a:r>
                        <a:rPr lang="pt-BR" sz="3200" b="0" dirty="0">
                          <a:solidFill>
                            <a:schemeClr val="accent2">
                              <a:lumMod val="75000"/>
                              <a:lumOff val="25000"/>
                            </a:schemeClr>
                          </a:solidFill>
                          <a:latin typeface="Inter Medium" panose="02000503000000020004" pitchFamily="2" charset="0"/>
                          <a:ea typeface="Inter Medium" panose="02000503000000020004" pitchFamily="2" charset="0"/>
                        </a:rPr>
                        <a:t>4</a:t>
                      </a:r>
                    </a:p>
                  </a:txBody>
                  <a:tcPr>
                    <a:solidFill>
                      <a:srgbClr val="65CADA"/>
                    </a:solidFill>
                  </a:tcPr>
                </a:tc>
                <a:tc>
                  <a:txBody>
                    <a:bodyPr/>
                    <a:lstStyle/>
                    <a:p>
                      <a:pPr marL="0" lvl="0" indent="0" algn="r" rtl="0">
                        <a:spcBef>
                          <a:spcPts val="0"/>
                        </a:spcBef>
                        <a:spcAft>
                          <a:spcPts val="0"/>
                        </a:spcAft>
                        <a:buNone/>
                      </a:pPr>
                      <a:r>
                        <a:rPr lang="pt-BR" sz="3400" b="0" dirty="0" smtClean="0">
                          <a:solidFill>
                            <a:schemeClr val="tx1">
                              <a:lumMod val="65000"/>
                              <a:lumOff val="35000"/>
                            </a:schemeClr>
                          </a:solidFill>
                          <a:effectLst/>
                          <a:latin typeface="Inter Medium" panose="02000503000000020004" pitchFamily="2" charset="0"/>
                          <a:ea typeface="Inter Medium" panose="02000503000000020004" pitchFamily="2" charset="0"/>
                          <a:cs typeface="Oswald"/>
                          <a:sym typeface="Oswald"/>
                        </a:rPr>
                        <a:t>Relacionamentos</a:t>
                      </a:r>
                      <a:r>
                        <a:rPr lang="pt-BR" sz="3400" b="0" baseline="0" dirty="0" smtClean="0">
                          <a:solidFill>
                            <a:schemeClr val="tx1">
                              <a:lumMod val="65000"/>
                              <a:lumOff val="35000"/>
                            </a:schemeClr>
                          </a:solidFill>
                          <a:effectLst/>
                          <a:latin typeface="Inter Medium" panose="02000503000000020004" pitchFamily="2" charset="0"/>
                          <a:ea typeface="Inter Medium" panose="02000503000000020004" pitchFamily="2" charset="0"/>
                          <a:cs typeface="Oswald"/>
                          <a:sym typeface="Oswald"/>
                        </a:rPr>
                        <a:t> </a:t>
                      </a:r>
                      <a:r>
                        <a:rPr lang="pt-BR" sz="3400" b="0" baseline="0" dirty="0" smtClean="0">
                          <a:solidFill>
                            <a:schemeClr val="tx1">
                              <a:lumMod val="65000"/>
                              <a:lumOff val="35000"/>
                            </a:schemeClr>
                          </a:solidFill>
                          <a:effectLst/>
                          <a:latin typeface="Inter Medium" panose="02000503000000020004" pitchFamily="2" charset="0"/>
                          <a:ea typeface="Inter Medium" panose="02000503000000020004" pitchFamily="2" charset="0"/>
                          <a:cs typeface="Oswald"/>
                          <a:sym typeface="Oswald"/>
                        </a:rPr>
                        <a:t>Respeitosos</a:t>
                      </a:r>
                      <a:endParaRPr lang="pt-BR" sz="3400" b="0" dirty="0">
                        <a:solidFill>
                          <a:schemeClr val="tx1">
                            <a:lumMod val="65000"/>
                            <a:lumOff val="35000"/>
                          </a:schemeClr>
                        </a:solidFill>
                        <a:effectLst/>
                        <a:latin typeface="Inter Medium" panose="02000503000000020004" pitchFamily="2" charset="0"/>
                        <a:ea typeface="Inter Medium" panose="02000503000000020004" pitchFamily="2" charset="0"/>
                        <a:cs typeface="Bakbak One" pitchFamily="2" charset="0"/>
                        <a:sym typeface="Oswald ExtraLight"/>
                      </a:endParaRPr>
                    </a:p>
                  </a:txBody>
                  <a:tcPr>
                    <a:solidFill>
                      <a:schemeClr val="bg1"/>
                    </a:solidFill>
                  </a:tcPr>
                </a:tc>
                <a:extLst>
                  <a:ext uri="{0D108BD9-81ED-4DB2-BD59-A6C34878D82A}">
                    <a16:rowId xmlns:a16="http://schemas.microsoft.com/office/drawing/2014/main" val="669905120"/>
                  </a:ext>
                </a:extLst>
              </a:tr>
              <a:tr h="621377">
                <a:tc>
                  <a:txBody>
                    <a:bodyPr/>
                    <a:lstStyle/>
                    <a:p>
                      <a:r>
                        <a:rPr lang="pt-BR" sz="3200" b="0" dirty="0">
                          <a:solidFill>
                            <a:schemeClr val="accent2">
                              <a:lumMod val="75000"/>
                              <a:lumOff val="25000"/>
                            </a:schemeClr>
                          </a:solidFill>
                          <a:latin typeface="Inter Medium" panose="02000503000000020004" pitchFamily="2" charset="0"/>
                          <a:ea typeface="Inter Medium" panose="02000503000000020004" pitchFamily="2" charset="0"/>
                        </a:rPr>
                        <a:t>5</a:t>
                      </a:r>
                    </a:p>
                  </a:txBody>
                  <a:tcPr>
                    <a:solidFill>
                      <a:srgbClr val="F16122"/>
                    </a:solidFill>
                  </a:tcPr>
                </a:tc>
                <a:tc>
                  <a:txBody>
                    <a:bodyPr/>
                    <a:lstStyle/>
                    <a:p>
                      <a:pPr algn="r"/>
                      <a:r>
                        <a:rPr lang="pt-BR" sz="3400" b="0" dirty="0" smtClean="0">
                          <a:solidFill>
                            <a:srgbClr val="FF5F00"/>
                          </a:solidFill>
                          <a:effectLst/>
                          <a:latin typeface="Inter Medium" panose="02000503000000020004" pitchFamily="2" charset="0"/>
                          <a:ea typeface="Inter Medium" panose="02000503000000020004" pitchFamily="2" charset="0"/>
                        </a:rPr>
                        <a:t>Projeto de Vida na</a:t>
                      </a:r>
                      <a:r>
                        <a:rPr lang="pt-BR" sz="3400" b="0" baseline="0" dirty="0" smtClean="0">
                          <a:solidFill>
                            <a:srgbClr val="FF5F00"/>
                          </a:solidFill>
                          <a:effectLst/>
                          <a:latin typeface="Inter Medium" panose="02000503000000020004" pitchFamily="2" charset="0"/>
                          <a:ea typeface="Inter Medium" panose="02000503000000020004" pitchFamily="2" charset="0"/>
                        </a:rPr>
                        <a:t> Adolescência</a:t>
                      </a:r>
                      <a:endParaRPr lang="pt-BR" sz="3400" b="0" dirty="0">
                        <a:solidFill>
                          <a:srgbClr val="FF5F00"/>
                        </a:solidFill>
                        <a:effectLst/>
                        <a:latin typeface="Inter Medium" panose="02000503000000020004" pitchFamily="2" charset="0"/>
                        <a:ea typeface="Inter Medium" panose="02000503000000020004" pitchFamily="2" charset="0"/>
                      </a:endParaRPr>
                    </a:p>
                  </a:txBody>
                  <a:tcPr>
                    <a:solidFill>
                      <a:schemeClr val="bg1"/>
                    </a:solidFill>
                  </a:tcPr>
                </a:tc>
                <a:extLst>
                  <a:ext uri="{0D108BD9-81ED-4DB2-BD59-A6C34878D82A}">
                    <a16:rowId xmlns:a16="http://schemas.microsoft.com/office/drawing/2014/main" val="214670428"/>
                  </a:ext>
                </a:extLst>
              </a:tr>
            </a:tbl>
          </a:graphicData>
        </a:graphic>
      </p:graphicFrame>
      <p:sp>
        <p:nvSpPr>
          <p:cNvPr id="5" name="CaixaDeTexto 4"/>
          <p:cNvSpPr txBox="1"/>
          <p:nvPr/>
        </p:nvSpPr>
        <p:spPr>
          <a:xfrm>
            <a:off x="1744579" y="290400"/>
            <a:ext cx="50357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200" b="0" i="0" u="none" strike="noStrike" kern="0" cap="none" spc="0" normalizeH="0" baseline="0" noProof="0" dirty="0">
                <a:ln>
                  <a:noFill/>
                </a:ln>
                <a:solidFill>
                  <a:srgbClr val="FF5F00"/>
                </a:solidFill>
                <a:effectLst/>
                <a:uLnTx/>
                <a:uFillTx/>
                <a:latin typeface="Syncopate" panose="02060507000000020003" pitchFamily="18" charset="0"/>
                <a:cs typeface="Arial"/>
                <a:sym typeface="Arial"/>
              </a:rPr>
              <a:t>temário </a:t>
            </a:r>
          </a:p>
        </p:txBody>
      </p:sp>
    </p:spTree>
    <p:extLst>
      <p:ext uri="{BB962C8B-B14F-4D97-AF65-F5344CB8AC3E}">
        <p14:creationId xmlns:p14="http://schemas.microsoft.com/office/powerpoint/2010/main" val="3985063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2766493" y="1375442"/>
            <a:ext cx="5627594" cy="2532165"/>
          </a:xfrm>
        </p:spPr>
        <p:txBody>
          <a:bodyPr/>
          <a:lstStyle/>
          <a:p>
            <a:pPr algn="r"/>
            <a:r>
              <a:rPr lang="pt-BR" dirty="0" smtClean="0">
                <a:latin typeface="Syncopate" panose="02060507000000020003" pitchFamily="18" charset="0"/>
                <a:ea typeface="Inter Medium" panose="02000503000000020004" pitchFamily="2" charset="0"/>
              </a:rPr>
              <a:t>PROJETO DE VIDA NA ADOLESCÊNCIA</a:t>
            </a:r>
          </a:p>
          <a:p>
            <a:pPr algn="r"/>
            <a:endParaRPr lang="pt-BR" dirty="0">
              <a:latin typeface="Syncopate" panose="02060507000000020003" pitchFamily="18" charset="0"/>
            </a:endParaRPr>
          </a:p>
        </p:txBody>
      </p:sp>
      <p:sp>
        <p:nvSpPr>
          <p:cNvPr id="4" name="CaixaDeTexto 3"/>
          <p:cNvSpPr txBox="1"/>
          <p:nvPr/>
        </p:nvSpPr>
        <p:spPr>
          <a:xfrm>
            <a:off x="145143" y="1747157"/>
            <a:ext cx="2298700" cy="707886"/>
          </a:xfrm>
          <a:prstGeom prst="rect">
            <a:avLst/>
          </a:prstGeom>
          <a:noFill/>
        </p:spPr>
        <p:txBody>
          <a:bodyPr wrap="square" rtlCol="0">
            <a:spAutoFit/>
          </a:bodyPr>
          <a:lstStyle/>
          <a:p>
            <a:pPr algn="ctr"/>
            <a:r>
              <a:rPr lang="pt-BR" sz="2000" dirty="0" smtClean="0">
                <a:solidFill>
                  <a:schemeClr val="bg1"/>
                </a:solidFill>
                <a:latin typeface="Syncopate" panose="02060507000000020003" pitchFamily="18" charset="0"/>
              </a:rPr>
              <a:t>5º </a:t>
            </a:r>
          </a:p>
          <a:p>
            <a:pPr algn="ctr"/>
            <a:r>
              <a:rPr lang="pt-BR" sz="2000" dirty="0" smtClean="0">
                <a:solidFill>
                  <a:schemeClr val="bg1"/>
                </a:solidFill>
                <a:latin typeface="Syncopate" panose="02060507000000020003" pitchFamily="18" charset="0"/>
              </a:rPr>
              <a:t>ENCONTRO</a:t>
            </a:r>
            <a:endParaRPr lang="pt-BR" sz="2000" dirty="0">
              <a:solidFill>
                <a:schemeClr val="bg1"/>
              </a:solidFill>
              <a:latin typeface="Syncopate" panose="02060507000000020003" pitchFamily="18" charset="0"/>
            </a:endParaRPr>
          </a:p>
        </p:txBody>
      </p:sp>
    </p:spTree>
    <p:extLst>
      <p:ext uri="{BB962C8B-B14F-4D97-AF65-F5344CB8AC3E}">
        <p14:creationId xmlns:p14="http://schemas.microsoft.com/office/powerpoint/2010/main" val="42029249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9" name="Google Shape;73;p15">
            <a:extLst>
              <a:ext uri="{FF2B5EF4-FFF2-40B4-BE49-F238E27FC236}">
                <a16:creationId xmlns:a16="http://schemas.microsoft.com/office/drawing/2014/main" id="{85E4C08B-6DE3-3B6C-E7C4-45FBAD1E78D6}"/>
              </a:ext>
            </a:extLst>
          </p:cNvPr>
          <p:cNvSpPr txBox="1"/>
          <p:nvPr/>
        </p:nvSpPr>
        <p:spPr>
          <a:xfrm>
            <a:off x="374927" y="478312"/>
            <a:ext cx="3228545" cy="615523"/>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pt-BR" sz="2800" b="1" dirty="0">
                <a:solidFill>
                  <a:schemeClr val="tx1">
                    <a:lumMod val="85000"/>
                    <a:lumOff val="15000"/>
                  </a:schemeClr>
                </a:solidFill>
                <a:latin typeface="Syncopate" panose="02060507000000020003" pitchFamily="18" charset="0"/>
                <a:ea typeface="Oswald"/>
                <a:cs typeface="Bakbak One" pitchFamily="2" charset="0"/>
                <a:sym typeface="Oswald"/>
              </a:rPr>
              <a:t>Objetivo</a:t>
            </a:r>
            <a:endParaRPr sz="2800" b="1" dirty="0">
              <a:solidFill>
                <a:schemeClr val="tx1">
                  <a:lumMod val="85000"/>
                  <a:lumOff val="15000"/>
                </a:schemeClr>
              </a:solidFill>
              <a:latin typeface="Syncopate" panose="02060507000000020003" pitchFamily="18" charset="0"/>
              <a:ea typeface="Oswald"/>
              <a:cs typeface="Bakbak One" pitchFamily="2" charset="0"/>
              <a:sym typeface="Oswald"/>
            </a:endParaRPr>
          </a:p>
        </p:txBody>
      </p:sp>
      <p:sp>
        <p:nvSpPr>
          <p:cNvPr id="5" name="Google Shape;57;p26"/>
          <p:cNvSpPr txBox="1"/>
          <p:nvPr/>
        </p:nvSpPr>
        <p:spPr>
          <a:xfrm>
            <a:off x="4039565" y="1721450"/>
            <a:ext cx="4953963" cy="3422050"/>
          </a:xfrm>
          <a:prstGeom prst="rect">
            <a:avLst/>
          </a:prstGeom>
          <a:noFill/>
          <a:ln>
            <a:noFill/>
          </a:ln>
        </p:spPr>
        <p:txBody>
          <a:bodyPr spcFirstLastPara="1" wrap="square" lIns="91425" tIns="45700" rIns="91425" bIns="45700" anchor="t" anchorCtr="0">
            <a:spAutoFit/>
          </a:bodyPr>
          <a:lstStyle/>
          <a:p>
            <a:pPr algn="ctr">
              <a:lnSpc>
                <a:spcPct val="107000"/>
              </a:lnSpc>
              <a:spcAft>
                <a:spcPts val="800"/>
              </a:spcAft>
            </a:pPr>
            <a:r>
              <a:rPr lang="pt-BR" sz="2800" dirty="0">
                <a:effectLst/>
                <a:latin typeface=" intermediun"/>
                <a:ea typeface="Calibri" panose="020F0502020204030204" pitchFamily="34" charset="0"/>
                <a:cs typeface="Times New Roman" panose="02020603050405020304" pitchFamily="18" charset="0"/>
              </a:rPr>
              <a:t>Construir um projeto de vida como forma</a:t>
            </a:r>
            <a:r>
              <a:rPr lang="pt-BR" sz="2800" dirty="0">
                <a:effectLst/>
                <a:latin typeface=" intermediun"/>
                <a:ea typeface="Times New Roman" panose="02020603050405020304" pitchFamily="18" charset="0"/>
                <a:cs typeface="Times New Roman" panose="02020603050405020304" pitchFamily="18" charset="0"/>
              </a:rPr>
              <a:t> de superar as dificuldades, melhorar o desempenho acadêmico e profissional, alcançar os objetivos, realizar os sonhos e </a:t>
            </a:r>
            <a:r>
              <a:rPr lang="pt-BR" sz="2800" dirty="0">
                <a:latin typeface=" intermediun"/>
                <a:ea typeface="Times New Roman" panose="02020603050405020304" pitchFamily="18" charset="0"/>
                <a:cs typeface="Times New Roman" panose="02020603050405020304" pitchFamily="18" charset="0"/>
              </a:rPr>
              <a:t>busc</a:t>
            </a:r>
            <a:r>
              <a:rPr lang="pt-BR" sz="2800" dirty="0">
                <a:effectLst/>
                <a:latin typeface=" intermediun"/>
                <a:ea typeface="Times New Roman" panose="02020603050405020304" pitchFamily="18" charset="0"/>
                <a:cs typeface="Times New Roman" panose="02020603050405020304" pitchFamily="18" charset="0"/>
              </a:rPr>
              <a:t>ar a felicidade.</a:t>
            </a:r>
            <a:endParaRPr lang="pt-BR" sz="2800" dirty="0">
              <a:effectLst/>
              <a:latin typeface=" intermediu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47832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ítulo 1"/>
          <p:cNvSpPr>
            <a:spLocks noGrp="1"/>
          </p:cNvSpPr>
          <p:nvPr>
            <p:ph type="title"/>
          </p:nvPr>
        </p:nvSpPr>
        <p:spPr>
          <a:xfrm>
            <a:off x="1273214" y="156117"/>
            <a:ext cx="7130005" cy="1082373"/>
          </a:xfrm>
        </p:spPr>
        <p:txBody>
          <a:bodyPr>
            <a:normAutofit fontScale="90000"/>
          </a:bodyPr>
          <a:lstStyle/>
          <a:p>
            <a:r>
              <a:rPr lang="pt-BR" sz="3600" kern="0" dirty="0" smtClean="0">
                <a:solidFill>
                  <a:srgbClr val="FF5F00"/>
                </a:solidFill>
                <a:effectLst/>
                <a:latin typeface="Sincopate"/>
                <a:ea typeface="Times New Roman" panose="02020603050405020304" pitchFamily="18" charset="0"/>
                <a:cs typeface="Times New Roman" panose="02020603050405020304" pitchFamily="18" charset="0"/>
              </a:rPr>
              <a:t>O </a:t>
            </a:r>
            <a:r>
              <a:rPr lang="pt-BR" sz="3600" kern="0" dirty="0">
                <a:solidFill>
                  <a:srgbClr val="FF5F00"/>
                </a:solidFill>
                <a:effectLst/>
                <a:latin typeface="Sincopate"/>
                <a:ea typeface="Times New Roman" panose="02020603050405020304" pitchFamily="18" charset="0"/>
                <a:cs typeface="Times New Roman" panose="02020603050405020304" pitchFamily="18" charset="0"/>
              </a:rPr>
              <a:t>que te motiva a alcançar seus objetivos?</a:t>
            </a:r>
            <a:r>
              <a:rPr lang="pt-BR" sz="3600" kern="100" dirty="0">
                <a:solidFill>
                  <a:srgbClr val="FF5F00"/>
                </a:solidFill>
                <a:effectLst/>
                <a:latin typeface="Sincopate"/>
                <a:ea typeface="Calibri" panose="020F0502020204030204" pitchFamily="34" charset="0"/>
                <a:cs typeface="Times New Roman" panose="02020603050405020304" pitchFamily="18" charset="0"/>
              </a:rPr>
              <a:t/>
            </a:r>
            <a:br>
              <a:rPr lang="pt-BR" sz="3600" kern="100" dirty="0">
                <a:solidFill>
                  <a:srgbClr val="FF5F00"/>
                </a:solidFill>
                <a:effectLst/>
                <a:latin typeface="Sincopate"/>
                <a:ea typeface="Calibri" panose="020F0502020204030204" pitchFamily="34" charset="0"/>
                <a:cs typeface="Times New Roman" panose="02020603050405020304" pitchFamily="18" charset="0"/>
              </a:rPr>
            </a:br>
            <a:endParaRPr lang="pt-BR" altLang="pt-BR" sz="3600" b="1" dirty="0">
              <a:solidFill>
                <a:srgbClr val="FF5F00"/>
              </a:solidFill>
              <a:latin typeface="Sincopate"/>
            </a:endParaRPr>
          </a:p>
        </p:txBody>
      </p:sp>
      <p:sp>
        <p:nvSpPr>
          <p:cNvPr id="2" name="AutoShape 2">
            <a:extLst>
              <a:ext uri="{FF2B5EF4-FFF2-40B4-BE49-F238E27FC236}">
                <a16:creationId xmlns:a16="http://schemas.microsoft.com/office/drawing/2014/main" id="{AD83CC9A-6FCA-7F38-04E1-4758DCE59C8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4" name="CaixaDeTexto 3">
            <a:extLst>
              <a:ext uri="{FF2B5EF4-FFF2-40B4-BE49-F238E27FC236}">
                <a16:creationId xmlns:a16="http://schemas.microsoft.com/office/drawing/2014/main" id="{ACC039BA-1BAB-AD3E-DAC2-87E9CD62F927}"/>
              </a:ext>
            </a:extLst>
          </p:cNvPr>
          <p:cNvSpPr txBox="1"/>
          <p:nvPr/>
        </p:nvSpPr>
        <p:spPr>
          <a:xfrm>
            <a:off x="2372293" y="1797487"/>
            <a:ext cx="5857307" cy="2739211"/>
          </a:xfrm>
          <a:prstGeom prst="rect">
            <a:avLst/>
          </a:prstGeom>
          <a:noFill/>
        </p:spPr>
        <p:txBody>
          <a:bodyPr wrap="square" rtlCol="0">
            <a:spAutoFit/>
          </a:bodyPr>
          <a:lstStyle/>
          <a:p>
            <a:r>
              <a:rPr lang="pt-BR" sz="3200" kern="0" dirty="0">
                <a:solidFill>
                  <a:srgbClr val="202124"/>
                </a:solidFill>
                <a:effectLst/>
                <a:latin typeface="Intermediun"/>
                <a:ea typeface="Times New Roman" panose="02020603050405020304" pitchFamily="18" charset="0"/>
                <a:cs typeface="Times New Roman" panose="02020603050405020304" pitchFamily="18" charset="0"/>
              </a:rPr>
              <a:t>Aceite </a:t>
            </a:r>
            <a:r>
              <a:rPr lang="pt-BR" sz="3200" b="1" kern="0" dirty="0">
                <a:solidFill>
                  <a:srgbClr val="202124"/>
                </a:solidFill>
                <a:effectLst/>
                <a:latin typeface="Intermediun"/>
                <a:ea typeface="Times New Roman" panose="02020603050405020304" pitchFamily="18" charset="0"/>
                <a:cs typeface="Times New Roman" panose="02020603050405020304" pitchFamily="18" charset="0"/>
              </a:rPr>
              <a:t>seus</a:t>
            </a:r>
            <a:r>
              <a:rPr lang="pt-BR" sz="3200" kern="0" dirty="0">
                <a:solidFill>
                  <a:srgbClr val="202124"/>
                </a:solidFill>
                <a:effectLst/>
                <a:latin typeface="Intermediun"/>
                <a:ea typeface="Times New Roman" panose="02020603050405020304" pitchFamily="18" charset="0"/>
                <a:cs typeface="Times New Roman" panose="02020603050405020304" pitchFamily="18" charset="0"/>
              </a:rPr>
              <a:t> erros. ... Errar faz parte...</a:t>
            </a:r>
            <a:endParaRPr lang="pt-BR" sz="3200" kern="100" dirty="0">
              <a:solidFill>
                <a:srgbClr val="202124"/>
              </a:solidFill>
              <a:effectLst/>
              <a:latin typeface="Intermediun"/>
              <a:ea typeface="Calibri" panose="020F0502020204030204" pitchFamily="34" charset="0"/>
              <a:cs typeface="Times New Roman" panose="02020603050405020304" pitchFamily="18" charset="0"/>
            </a:endParaRPr>
          </a:p>
          <a:p>
            <a:endParaRPr lang="pt-BR" sz="3200" kern="0" dirty="0">
              <a:solidFill>
                <a:srgbClr val="202124"/>
              </a:solidFill>
              <a:effectLst/>
              <a:latin typeface="Intermediun"/>
              <a:ea typeface="Times New Roman" panose="02020603050405020304" pitchFamily="18" charset="0"/>
              <a:cs typeface="Times New Roman" panose="02020603050405020304" pitchFamily="18" charset="0"/>
            </a:endParaRPr>
          </a:p>
          <a:p>
            <a:r>
              <a:rPr lang="pt-BR" sz="3200" kern="0" dirty="0">
                <a:solidFill>
                  <a:srgbClr val="202124"/>
                </a:solidFill>
                <a:effectLst/>
                <a:latin typeface="Intermediun"/>
                <a:ea typeface="Times New Roman" panose="02020603050405020304" pitchFamily="18" charset="0"/>
                <a:cs typeface="Times New Roman" panose="02020603050405020304" pitchFamily="18" charset="0"/>
              </a:rPr>
              <a:t>Faça um planejamento e reflita sobre </a:t>
            </a:r>
            <a:r>
              <a:rPr lang="pt-BR" sz="3200" b="1" kern="0" dirty="0">
                <a:solidFill>
                  <a:srgbClr val="202124"/>
                </a:solidFill>
                <a:effectLst/>
                <a:latin typeface="Intermediun"/>
                <a:ea typeface="Times New Roman" panose="02020603050405020304" pitchFamily="18" charset="0"/>
                <a:cs typeface="Times New Roman" panose="02020603050405020304" pitchFamily="18" charset="0"/>
              </a:rPr>
              <a:t>seus</a:t>
            </a:r>
            <a:r>
              <a:rPr lang="pt-BR" sz="3200" kern="0" dirty="0">
                <a:solidFill>
                  <a:srgbClr val="202124"/>
                </a:solidFill>
                <a:effectLst/>
                <a:latin typeface="Intermediun"/>
                <a:ea typeface="Times New Roman" panose="02020603050405020304" pitchFamily="18" charset="0"/>
                <a:cs typeface="Times New Roman" panose="02020603050405020304" pitchFamily="18" charset="0"/>
              </a:rPr>
              <a:t> grandes </a:t>
            </a:r>
            <a:r>
              <a:rPr lang="pt-BR" sz="3200" b="1" kern="0" dirty="0">
                <a:solidFill>
                  <a:srgbClr val="202124"/>
                </a:solidFill>
                <a:effectLst/>
                <a:latin typeface="Intermediun"/>
                <a:ea typeface="Times New Roman" panose="02020603050405020304" pitchFamily="18" charset="0"/>
                <a:cs typeface="Times New Roman" panose="02020603050405020304" pitchFamily="18" charset="0"/>
              </a:rPr>
              <a:t>objetivos</a:t>
            </a:r>
            <a:r>
              <a:rPr lang="pt-BR" sz="3200" kern="0" dirty="0">
                <a:solidFill>
                  <a:srgbClr val="202124"/>
                </a:solidFill>
                <a:effectLst/>
                <a:latin typeface="Intermediun"/>
                <a:ea typeface="Times New Roman" panose="02020603050405020304" pitchFamily="18" charset="0"/>
                <a:cs typeface="Times New Roman" panose="02020603050405020304" pitchFamily="18" charset="0"/>
              </a:rPr>
              <a:t>.</a:t>
            </a:r>
            <a:endParaRPr lang="pt-BR" sz="3200" kern="100" dirty="0">
              <a:solidFill>
                <a:srgbClr val="202124"/>
              </a:solidFill>
              <a:effectLst/>
              <a:latin typeface="Intermediun"/>
              <a:ea typeface="Calibri" panose="020F0502020204030204" pitchFamily="34" charset="0"/>
              <a:cs typeface="Times New Roman" panose="02020603050405020304" pitchFamily="18" charset="0"/>
            </a:endParaRPr>
          </a:p>
          <a:p>
            <a:endParaRPr lang="pt-BR" sz="1100" dirty="0"/>
          </a:p>
        </p:txBody>
      </p:sp>
      <p:pic>
        <p:nvPicPr>
          <p:cNvPr id="5" name="Picture 4" descr="Crânio, Cabeça, Humano, Pessoas, Macho">
            <a:extLst>
              <a:ext uri="{FF2B5EF4-FFF2-40B4-BE49-F238E27FC236}">
                <a16:creationId xmlns:a16="http://schemas.microsoft.com/office/drawing/2014/main" id="{39543EB0-C4ED-E7BA-DBCF-1F65D99A5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10" y="1481559"/>
            <a:ext cx="1868869" cy="3102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3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4" name="Imagem 3">
            <a:extLst>
              <a:ext uri="{FF2B5EF4-FFF2-40B4-BE49-F238E27FC236}">
                <a16:creationId xmlns:a16="http://schemas.microsoft.com/office/drawing/2014/main" id="{646E662E-E962-3DF0-12F0-582DED2E9A79}"/>
              </a:ext>
            </a:extLst>
          </p:cNvPr>
          <p:cNvPicPr>
            <a:picLocks noChangeAspect="1"/>
          </p:cNvPicPr>
          <p:nvPr/>
        </p:nvPicPr>
        <p:blipFill>
          <a:blip r:embed="rId3"/>
          <a:stretch>
            <a:fillRect/>
          </a:stretch>
        </p:blipFill>
        <p:spPr>
          <a:xfrm>
            <a:off x="0" y="0"/>
            <a:ext cx="9144000" cy="5143500"/>
          </a:xfrm>
          <a:prstGeom prst="rect">
            <a:avLst/>
          </a:prstGeom>
        </p:spPr>
      </p:pic>
      <p:sp>
        <p:nvSpPr>
          <p:cNvPr id="9" name="Google Shape;73;p15">
            <a:extLst>
              <a:ext uri="{FF2B5EF4-FFF2-40B4-BE49-F238E27FC236}">
                <a16:creationId xmlns:a16="http://schemas.microsoft.com/office/drawing/2014/main" id="{85E4C08B-6DE3-3B6C-E7C4-45FBAD1E78D6}"/>
              </a:ext>
            </a:extLst>
          </p:cNvPr>
          <p:cNvSpPr txBox="1"/>
          <p:nvPr/>
        </p:nvSpPr>
        <p:spPr>
          <a:xfrm>
            <a:off x="813368" y="1318933"/>
            <a:ext cx="4306800" cy="104641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pt-BR" sz="2800" b="1" dirty="0">
                <a:solidFill>
                  <a:schemeClr val="tx1"/>
                </a:solidFill>
                <a:latin typeface="Syncopate" panose="02060507000000020003" pitchFamily="18" charset="0"/>
                <a:ea typeface="Oswald"/>
                <a:cs typeface="Bakbak One" pitchFamily="2" charset="0"/>
                <a:sym typeface="Oswald"/>
              </a:rPr>
              <a:t>Vamos pensar um pouco...</a:t>
            </a:r>
            <a:endParaRPr sz="2800" b="1" dirty="0">
              <a:solidFill>
                <a:schemeClr val="tx1"/>
              </a:solidFill>
              <a:latin typeface="Syncopate" panose="02060507000000020003" pitchFamily="18" charset="0"/>
              <a:ea typeface="Oswald"/>
              <a:cs typeface="Bakbak One" pitchFamily="2" charset="0"/>
              <a:sym typeface="Oswald"/>
            </a:endParaRPr>
          </a:p>
        </p:txBody>
      </p:sp>
      <p:pic>
        <p:nvPicPr>
          <p:cNvPr id="5" name="Picture 2" descr="Saúde Mental, Crânio, Cabeça, Humano">
            <a:extLst>
              <a:ext uri="{FF2B5EF4-FFF2-40B4-BE49-F238E27FC236}">
                <a16:creationId xmlns:a16="http://schemas.microsoft.com/office/drawing/2014/main" id="{ECEC786D-3A1A-F2B9-C046-42D34ABBD9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3534" y="2168165"/>
            <a:ext cx="3223967" cy="2975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819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438E6C7-32AE-7E3A-B6D9-A505D321C53C}"/>
              </a:ext>
            </a:extLst>
          </p:cNvPr>
          <p:cNvSpPr>
            <a:spLocks noGrp="1"/>
          </p:cNvSpPr>
          <p:nvPr>
            <p:ph type="title"/>
          </p:nvPr>
        </p:nvSpPr>
        <p:spPr>
          <a:xfrm>
            <a:off x="1810853" y="197479"/>
            <a:ext cx="3128792" cy="642546"/>
          </a:xfrm>
        </p:spPr>
        <p:txBody>
          <a:bodyPr wrap="square" anchor="t">
            <a:normAutofit fontScale="90000"/>
          </a:bodyPr>
          <a:lstStyle/>
          <a:p>
            <a:r>
              <a:rPr lang="pt-BR" dirty="0"/>
              <a:t>Desafie-se</a:t>
            </a:r>
          </a:p>
        </p:txBody>
      </p:sp>
      <p:sp>
        <p:nvSpPr>
          <p:cNvPr id="5" name="Espaço Reservado para Texto 4">
            <a:extLst>
              <a:ext uri="{FF2B5EF4-FFF2-40B4-BE49-F238E27FC236}">
                <a16:creationId xmlns:a16="http://schemas.microsoft.com/office/drawing/2014/main" id="{6D68AF5F-2D81-4CED-623F-7F86AC377F24}"/>
              </a:ext>
            </a:extLst>
          </p:cNvPr>
          <p:cNvSpPr>
            <a:spLocks noGrp="1"/>
          </p:cNvSpPr>
          <p:nvPr>
            <p:ph type="body" idx="1"/>
          </p:nvPr>
        </p:nvSpPr>
        <p:spPr>
          <a:xfrm>
            <a:off x="416689" y="1009708"/>
            <a:ext cx="4617224" cy="3705323"/>
          </a:xfrm>
        </p:spPr>
        <p:txBody>
          <a:bodyPr wrap="square" anchor="t">
            <a:normAutofit/>
          </a:bodyPr>
          <a:lstStyle/>
          <a:p>
            <a:r>
              <a:rPr lang="pt-BR" sz="2800" b="1" dirty="0">
                <a:solidFill>
                  <a:schemeClr val="tx1"/>
                </a:solidFill>
              </a:rPr>
              <a:t>Crie metas:</a:t>
            </a:r>
          </a:p>
          <a:p>
            <a:endParaRPr lang="pt-BR" sz="2800" dirty="0">
              <a:solidFill>
                <a:schemeClr val="tx1"/>
              </a:solidFill>
            </a:endParaRPr>
          </a:p>
          <a:p>
            <a:pPr marL="596900" indent="-457200">
              <a:buFont typeface="Arial" panose="020B0604020202020204" pitchFamily="34" charset="0"/>
              <a:buChar char="•"/>
            </a:pPr>
            <a:r>
              <a:rPr lang="pt-BR" sz="2800" dirty="0">
                <a:solidFill>
                  <a:schemeClr val="tx1"/>
                </a:solidFill>
              </a:rPr>
              <a:t>De curto prazo... até o final do ano...</a:t>
            </a:r>
          </a:p>
          <a:p>
            <a:pPr marL="482600" indent="-342900">
              <a:buFont typeface="Arial" panose="020B0604020202020204" pitchFamily="34" charset="0"/>
              <a:buChar char="•"/>
            </a:pPr>
            <a:r>
              <a:rPr lang="pt-BR" sz="2800" dirty="0">
                <a:solidFill>
                  <a:schemeClr val="tx1"/>
                </a:solidFill>
              </a:rPr>
              <a:t>Até dois anos...</a:t>
            </a:r>
          </a:p>
          <a:p>
            <a:pPr marL="482600" indent="-342900">
              <a:buFont typeface="Arial" panose="020B0604020202020204" pitchFamily="34" charset="0"/>
              <a:buChar char="•"/>
            </a:pPr>
            <a:r>
              <a:rPr lang="pt-BR" sz="2800" dirty="0">
                <a:solidFill>
                  <a:schemeClr val="tx1"/>
                </a:solidFill>
              </a:rPr>
              <a:t>Até </a:t>
            </a:r>
            <a:r>
              <a:rPr lang="pt-BR" sz="2800" dirty="0" smtClean="0">
                <a:solidFill>
                  <a:schemeClr val="tx1"/>
                </a:solidFill>
              </a:rPr>
              <a:t>10 </a:t>
            </a:r>
            <a:r>
              <a:rPr lang="pt-BR" sz="2800" dirty="0">
                <a:solidFill>
                  <a:schemeClr val="tx1"/>
                </a:solidFill>
              </a:rPr>
              <a:t>anos...</a:t>
            </a:r>
          </a:p>
        </p:txBody>
      </p:sp>
      <p:pic>
        <p:nvPicPr>
          <p:cNvPr id="2" name="Picture 2" descr="Pessoas, Mulher, Viajar Por, Aventura">
            <a:extLst>
              <a:ext uri="{FF2B5EF4-FFF2-40B4-BE49-F238E27FC236}">
                <a16:creationId xmlns:a16="http://schemas.microsoft.com/office/drawing/2014/main" id="{3A15E53B-121B-CF4F-D2B3-47950BB7E5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092" r="13992"/>
          <a:stretch/>
        </p:blipFill>
        <p:spPr bwMode="auto">
          <a:xfrm>
            <a:off x="5143500" y="10"/>
            <a:ext cx="4000499" cy="5143489"/>
          </a:xfrm>
          <a:prstGeom prst="rect">
            <a:avLst/>
          </a:prstGeom>
          <a:solidFill>
            <a:srgbClr val="FFFFFF"/>
          </a:solidFill>
          <a:extLst/>
        </p:spPr>
      </p:pic>
    </p:spTree>
    <p:extLst>
      <p:ext uri="{BB962C8B-B14F-4D97-AF65-F5344CB8AC3E}">
        <p14:creationId xmlns:p14="http://schemas.microsoft.com/office/powerpoint/2010/main" val="248470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title"/>
          </p:nvPr>
        </p:nvSpPr>
        <p:spPr>
          <a:xfrm>
            <a:off x="164956" y="289367"/>
            <a:ext cx="8360228" cy="1131915"/>
          </a:xfrm>
        </p:spPr>
        <p:txBody>
          <a:bodyPr>
            <a:normAutofit/>
          </a:bodyPr>
          <a:lstStyle/>
          <a:p>
            <a:r>
              <a:rPr lang="pt-BR" altLang="pt-BR" dirty="0"/>
              <a:t>CUIDANDO Do seu projeto </a:t>
            </a:r>
            <a:br>
              <a:rPr lang="pt-BR" altLang="pt-BR" dirty="0"/>
            </a:br>
            <a:r>
              <a:rPr lang="pt-BR" altLang="pt-BR" dirty="0"/>
              <a:t>de vida...</a:t>
            </a:r>
          </a:p>
        </p:txBody>
      </p:sp>
      <p:sp>
        <p:nvSpPr>
          <p:cNvPr id="5" name="CaixaDeTexto 4">
            <a:extLst>
              <a:ext uri="{FF2B5EF4-FFF2-40B4-BE49-F238E27FC236}">
                <a16:creationId xmlns:a16="http://schemas.microsoft.com/office/drawing/2014/main" id="{E922626B-DA31-F8A2-FF88-66A6FDF77B8D}"/>
              </a:ext>
            </a:extLst>
          </p:cNvPr>
          <p:cNvSpPr txBox="1"/>
          <p:nvPr/>
        </p:nvSpPr>
        <p:spPr>
          <a:xfrm>
            <a:off x="408025" y="1571753"/>
            <a:ext cx="8092364" cy="2838598"/>
          </a:xfrm>
          <a:prstGeom prst="rect">
            <a:avLst/>
          </a:prstGeom>
          <a:noFill/>
        </p:spPr>
        <p:txBody>
          <a:bodyPr wrap="square" rtlCol="0">
            <a:spAutoFit/>
          </a:bodyPr>
          <a:lstStyle/>
          <a:p>
            <a:pPr marL="742950" lvl="0" indent="-742950">
              <a:lnSpc>
                <a:spcPct val="107000"/>
              </a:lnSpc>
              <a:spcAft>
                <a:spcPts val="300"/>
              </a:spcAft>
              <a:buFont typeface="+mj-lt"/>
              <a:buAutoNum type="arabicPeriod"/>
              <a:tabLst>
                <a:tab pos="457200" algn="l"/>
              </a:tabLst>
            </a:pPr>
            <a:r>
              <a:rPr lang="pt-BR" sz="2800" kern="0" dirty="0">
                <a:solidFill>
                  <a:srgbClr val="202124"/>
                </a:solidFill>
                <a:effectLst/>
                <a:latin typeface="Inter Medium" panose="02000503000000020004" pitchFamily="2" charset="0"/>
                <a:ea typeface="Inter Medium" panose="02000503000000020004" pitchFamily="2" charset="0"/>
                <a:cs typeface="Times New Roman" panose="02020603050405020304" pitchFamily="18" charset="0"/>
              </a:rPr>
              <a:t>Organize seu </a:t>
            </a:r>
            <a:r>
              <a:rPr lang="pt-BR" sz="2800" b="1" kern="0" dirty="0">
                <a:solidFill>
                  <a:srgbClr val="202124"/>
                </a:solidFill>
                <a:effectLst/>
                <a:latin typeface="Inter Medium" panose="02000503000000020004" pitchFamily="2" charset="0"/>
                <a:ea typeface="Inter Medium" panose="02000503000000020004" pitchFamily="2" charset="0"/>
                <a:cs typeface="Times New Roman" panose="02020603050405020304" pitchFamily="18" charset="0"/>
              </a:rPr>
              <a:t>dia</a:t>
            </a:r>
            <a:r>
              <a:rPr lang="pt-BR" sz="2800" kern="0" dirty="0">
                <a:solidFill>
                  <a:srgbClr val="202124"/>
                </a:solidFill>
                <a:effectLst/>
                <a:latin typeface="Inter Medium" panose="02000503000000020004" pitchFamily="2" charset="0"/>
                <a:ea typeface="Inter Medium" panose="02000503000000020004" pitchFamily="2" charset="0"/>
                <a:cs typeface="Times New Roman" panose="02020603050405020304" pitchFamily="18" charset="0"/>
              </a:rPr>
              <a:t> a </a:t>
            </a:r>
            <a:r>
              <a:rPr lang="pt-BR" sz="2800" b="1" kern="0" dirty="0">
                <a:solidFill>
                  <a:srgbClr val="202124"/>
                </a:solidFill>
                <a:effectLst/>
                <a:latin typeface="Inter Medium" panose="02000503000000020004" pitchFamily="2" charset="0"/>
                <a:ea typeface="Inter Medium" panose="02000503000000020004" pitchFamily="2" charset="0"/>
                <a:cs typeface="Times New Roman" panose="02020603050405020304" pitchFamily="18" charset="0"/>
              </a:rPr>
              <a:t>dia</a:t>
            </a:r>
            <a:r>
              <a:rPr lang="pt-BR" sz="2800" kern="0" dirty="0">
                <a:solidFill>
                  <a:srgbClr val="202124"/>
                </a:solidFill>
                <a:effectLst/>
                <a:latin typeface="Inter Medium" panose="02000503000000020004" pitchFamily="2" charset="0"/>
                <a:ea typeface="Inter Medium" panose="02000503000000020004" pitchFamily="2" charset="0"/>
                <a:cs typeface="Times New Roman" panose="02020603050405020304" pitchFamily="18" charset="0"/>
              </a:rPr>
              <a:t>. ...</a:t>
            </a:r>
            <a:endParaRPr lang="pt-BR" sz="2800" kern="100" dirty="0">
              <a:solidFill>
                <a:srgbClr val="202124"/>
              </a:solidFill>
              <a:effectLst/>
              <a:latin typeface="Inter Medium" panose="02000503000000020004" pitchFamily="2" charset="0"/>
              <a:ea typeface="Inter Medium" panose="02000503000000020004" pitchFamily="2" charset="0"/>
              <a:cs typeface="Times New Roman" panose="02020603050405020304" pitchFamily="18" charset="0"/>
            </a:endParaRPr>
          </a:p>
          <a:p>
            <a:pPr marL="742950" lvl="0" indent="-742950">
              <a:lnSpc>
                <a:spcPct val="107000"/>
              </a:lnSpc>
              <a:spcAft>
                <a:spcPts val="300"/>
              </a:spcAft>
              <a:buFont typeface="+mj-lt"/>
              <a:buAutoNum type="arabicPeriod"/>
              <a:tabLst>
                <a:tab pos="457200" algn="l"/>
              </a:tabLst>
            </a:pPr>
            <a:r>
              <a:rPr lang="pt-BR" sz="2800" kern="0" dirty="0">
                <a:solidFill>
                  <a:srgbClr val="202124"/>
                </a:solidFill>
                <a:effectLst/>
                <a:latin typeface="Inter Medium" panose="02000503000000020004" pitchFamily="2" charset="0"/>
                <a:ea typeface="Inter Medium" panose="02000503000000020004" pitchFamily="2" charset="0"/>
                <a:cs typeface="Times New Roman" panose="02020603050405020304" pitchFamily="18" charset="0"/>
              </a:rPr>
              <a:t>Desenvolva inteligência emocional. ...</a:t>
            </a:r>
            <a:endParaRPr lang="pt-BR" sz="2800" kern="100" dirty="0">
              <a:solidFill>
                <a:srgbClr val="202124"/>
              </a:solidFill>
              <a:effectLst/>
              <a:latin typeface="Inter Medium" panose="02000503000000020004" pitchFamily="2" charset="0"/>
              <a:ea typeface="Inter Medium" panose="02000503000000020004" pitchFamily="2" charset="0"/>
              <a:cs typeface="Times New Roman" panose="02020603050405020304" pitchFamily="18" charset="0"/>
            </a:endParaRPr>
          </a:p>
          <a:p>
            <a:pPr marL="742950" lvl="0" indent="-742950">
              <a:lnSpc>
                <a:spcPct val="107000"/>
              </a:lnSpc>
              <a:spcAft>
                <a:spcPts val="300"/>
              </a:spcAft>
              <a:buFont typeface="+mj-lt"/>
              <a:buAutoNum type="arabicPeriod"/>
              <a:tabLst>
                <a:tab pos="457200" algn="l"/>
              </a:tabLst>
            </a:pPr>
            <a:r>
              <a:rPr lang="pt-BR" sz="2800" kern="0" dirty="0">
                <a:solidFill>
                  <a:srgbClr val="202124"/>
                </a:solidFill>
                <a:effectLst/>
                <a:latin typeface="Inter Medium" panose="02000503000000020004" pitchFamily="2" charset="0"/>
                <a:ea typeface="Inter Medium" panose="02000503000000020004" pitchFamily="2" charset="0"/>
                <a:cs typeface="Times New Roman" panose="02020603050405020304" pitchFamily="18" charset="0"/>
              </a:rPr>
              <a:t>Priorize o que é mais importante. ...</a:t>
            </a:r>
            <a:endParaRPr lang="pt-BR" sz="2800" kern="100" dirty="0">
              <a:solidFill>
                <a:srgbClr val="202124"/>
              </a:solidFill>
              <a:effectLst/>
              <a:latin typeface="Inter Medium" panose="02000503000000020004" pitchFamily="2" charset="0"/>
              <a:ea typeface="Inter Medium" panose="02000503000000020004" pitchFamily="2" charset="0"/>
              <a:cs typeface="Times New Roman" panose="02020603050405020304" pitchFamily="18" charset="0"/>
            </a:endParaRPr>
          </a:p>
          <a:p>
            <a:pPr marL="742950" lvl="0" indent="-742950">
              <a:lnSpc>
                <a:spcPct val="107000"/>
              </a:lnSpc>
              <a:spcAft>
                <a:spcPts val="300"/>
              </a:spcAft>
              <a:buFont typeface="+mj-lt"/>
              <a:buAutoNum type="arabicPeriod"/>
              <a:tabLst>
                <a:tab pos="457200" algn="l"/>
              </a:tabLst>
            </a:pPr>
            <a:r>
              <a:rPr lang="pt-BR" sz="2800" kern="0" dirty="0">
                <a:solidFill>
                  <a:srgbClr val="202124"/>
                </a:solidFill>
                <a:effectLst/>
                <a:latin typeface="Inter Medium" panose="02000503000000020004" pitchFamily="2" charset="0"/>
                <a:ea typeface="Inter Medium" panose="02000503000000020004" pitchFamily="2" charset="0"/>
                <a:cs typeface="Times New Roman" panose="02020603050405020304" pitchFamily="18" charset="0"/>
              </a:rPr>
              <a:t>Tenha propósitos. ...</a:t>
            </a:r>
            <a:endParaRPr lang="pt-BR" sz="2800" kern="100" dirty="0">
              <a:solidFill>
                <a:srgbClr val="202124"/>
              </a:solidFill>
              <a:effectLst/>
              <a:latin typeface="Inter Medium" panose="02000503000000020004" pitchFamily="2" charset="0"/>
              <a:ea typeface="Inter Medium" panose="02000503000000020004" pitchFamily="2" charset="0"/>
              <a:cs typeface="Times New Roman" panose="02020603050405020304" pitchFamily="18" charset="0"/>
            </a:endParaRPr>
          </a:p>
          <a:p>
            <a:pPr marL="742950" lvl="0" indent="-742950">
              <a:lnSpc>
                <a:spcPct val="107000"/>
              </a:lnSpc>
              <a:spcAft>
                <a:spcPts val="800"/>
              </a:spcAft>
              <a:buFont typeface="+mj-lt"/>
              <a:buAutoNum type="arabicPeriod"/>
              <a:tabLst>
                <a:tab pos="457200" algn="l"/>
              </a:tabLst>
            </a:pPr>
            <a:r>
              <a:rPr lang="pt-BR" sz="2800" kern="0" dirty="0">
                <a:solidFill>
                  <a:srgbClr val="202124"/>
                </a:solidFill>
                <a:effectLst/>
                <a:latin typeface="Inter Medium" panose="02000503000000020004" pitchFamily="2" charset="0"/>
                <a:ea typeface="Inter Medium" panose="02000503000000020004" pitchFamily="2" charset="0"/>
                <a:cs typeface="Times New Roman" panose="02020603050405020304" pitchFamily="18" charset="0"/>
              </a:rPr>
              <a:t>Crie pequenas “premiações” para você</a:t>
            </a:r>
            <a:endParaRPr lang="pt-BR" sz="2800" kern="100" dirty="0">
              <a:solidFill>
                <a:srgbClr val="202124"/>
              </a:solidFill>
              <a:effectLst/>
              <a:latin typeface="Inter Medium" panose="02000503000000020004" pitchFamily="2" charset="0"/>
              <a:ea typeface="Inter Medium" panose="02000503000000020004" pitchFamily="2" charset="0"/>
              <a:cs typeface="Times New Roman" panose="02020603050405020304" pitchFamily="18" charset="0"/>
            </a:endParaRPr>
          </a:p>
          <a:p>
            <a:pPr marL="342900" indent="-342900">
              <a:buFont typeface="+mj-lt"/>
              <a:buAutoNum type="arabicPeriod"/>
            </a:pPr>
            <a:endParaRPr lang="pt-BR" sz="1100" dirty="0">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135826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0">
          <a:schemeClr val="accent5"/>
        </a:lnRef>
        <a:fillRef idx="3">
          <a:schemeClr val="accent5"/>
        </a:fillRef>
        <a:effectRef idx="3">
          <a:schemeClr val="accent5"/>
        </a:effectRef>
        <a:fontRef idx="minor">
          <a:schemeClr val="lt1"/>
        </a:fontRef>
      </a:style>
    </a:spDef>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17553</TotalTime>
  <Words>2652</Words>
  <Application>Microsoft Office PowerPoint</Application>
  <PresentationFormat>Apresentação na tela (16:9)</PresentationFormat>
  <Paragraphs>152</Paragraphs>
  <Slides>26</Slides>
  <Notes>26</Notes>
  <HiddenSlides>0</HiddenSlides>
  <MMClips>0</MMClips>
  <ScaleCrop>false</ScaleCrop>
  <HeadingPairs>
    <vt:vector size="6" baseType="variant">
      <vt:variant>
        <vt:lpstr>Fontes usadas</vt:lpstr>
      </vt:variant>
      <vt:variant>
        <vt:i4>17</vt:i4>
      </vt:variant>
      <vt:variant>
        <vt:lpstr>Tema</vt:lpstr>
      </vt:variant>
      <vt:variant>
        <vt:i4>2</vt:i4>
      </vt:variant>
      <vt:variant>
        <vt:lpstr>Títulos de slides</vt:lpstr>
      </vt:variant>
      <vt:variant>
        <vt:i4>26</vt:i4>
      </vt:variant>
    </vt:vector>
  </HeadingPairs>
  <TitlesOfParts>
    <vt:vector size="45" baseType="lpstr">
      <vt:lpstr>Segoe UI</vt:lpstr>
      <vt:lpstr>Inter</vt:lpstr>
      <vt:lpstr>Intermediun</vt:lpstr>
      <vt:lpstr>Oswald</vt:lpstr>
      <vt:lpstr>Syncopate</vt:lpstr>
      <vt:lpstr>Calibri</vt:lpstr>
      <vt:lpstr>Arial</vt:lpstr>
      <vt:lpstr>Helvetica</vt:lpstr>
      <vt:lpstr>Oswald ExtraLight</vt:lpstr>
      <vt:lpstr>Bakbak One</vt:lpstr>
      <vt:lpstr>Inter Medium</vt:lpstr>
      <vt:lpstr>Times New Roman</vt:lpstr>
      <vt:lpstr>Wingdings</vt:lpstr>
      <vt:lpstr> intermediun</vt:lpstr>
      <vt:lpstr>Symbol</vt:lpstr>
      <vt:lpstr>Sincopate</vt:lpstr>
      <vt:lpstr>Syncopate bold</vt:lpstr>
      <vt:lpstr>Simple Light</vt:lpstr>
      <vt:lpstr>1_Simple Light</vt:lpstr>
      <vt:lpstr>Apresentação do PowerPoint</vt:lpstr>
      <vt:lpstr>Apresentação do PowerPoint</vt:lpstr>
      <vt:lpstr>Apresentação do PowerPoint</vt:lpstr>
      <vt:lpstr>Apresentação do PowerPoint</vt:lpstr>
      <vt:lpstr>Apresentação do PowerPoint</vt:lpstr>
      <vt:lpstr>O que te motiva a alcançar seus objetivos? </vt:lpstr>
      <vt:lpstr>Apresentação do PowerPoint</vt:lpstr>
      <vt:lpstr>Desafie-se</vt:lpstr>
      <vt:lpstr>CUIDANDO Do seu projeto  de vida...</vt:lpstr>
      <vt:lpstr> </vt:lpstr>
      <vt:lpstr>Apresentação do PowerPoint</vt:lpstr>
      <vt:lpstr>Apresentação do PowerPoint</vt:lpstr>
      <vt:lpstr>Eu me construindo...  somos todos obras-primas em lapidação</vt:lpstr>
      <vt:lpstr>Apresentação do PowerPoint</vt:lpstr>
      <vt:lpstr>Apresentação do PowerPoint</vt:lpstr>
      <vt:lpstr>Viver em família e em sociedade é a arte de saber quando é preciso abrir mão de algo e quando é preciso defender seu espaço.    </vt:lpstr>
      <vt:lpstr>Apresentação do PowerPoint</vt:lpstr>
      <vt:lpstr>O que você ou alguém da sua família pode fazer para melhorar cada item?  </vt:lpstr>
      <vt:lpstr>DEFINDO METAS    Ampliando possibilidades</vt:lpstr>
      <vt:lpstr>Apresentação do PowerPoint</vt:lpstr>
      <vt:lpstr>Apresentação do PowerPoint</vt:lpstr>
      <vt:lpstr>Apresentação do PowerPoint</vt:lpstr>
      <vt:lpstr>Convite à Ação</vt:lpstr>
      <vt:lpstr>Nuvem de palavras</vt:lpstr>
      <vt:lpstr>Encerramento </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gab ʕ•́ᴥ•̀ʔ</dc:creator>
  <cp:lastModifiedBy>Dell</cp:lastModifiedBy>
  <cp:revision>253</cp:revision>
  <dcterms:modified xsi:type="dcterms:W3CDTF">2024-02-22T15:06:59Z</dcterms:modified>
</cp:coreProperties>
</file>