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8"/>
  </p:notesMasterIdLst>
  <p:sldIdLst>
    <p:sldId id="299" r:id="rId2"/>
    <p:sldId id="323" r:id="rId3"/>
    <p:sldId id="326" r:id="rId4"/>
    <p:sldId id="324" r:id="rId5"/>
    <p:sldId id="331" r:id="rId6"/>
    <p:sldId id="300" r:id="rId7"/>
    <p:sldId id="301" r:id="rId8"/>
    <p:sldId id="302" r:id="rId9"/>
    <p:sldId id="327" r:id="rId10"/>
    <p:sldId id="306" r:id="rId11"/>
    <p:sldId id="322" r:id="rId12"/>
    <p:sldId id="328" r:id="rId13"/>
    <p:sldId id="329" r:id="rId14"/>
    <p:sldId id="332" r:id="rId15"/>
    <p:sldId id="316" r:id="rId16"/>
    <p:sldId id="282" r:id="rId17"/>
  </p:sldIdLst>
  <p:sldSz cx="9144000" cy="5143500" type="screen16x9"/>
  <p:notesSz cx="6858000" cy="9144000"/>
  <p:embeddedFontLst>
    <p:embeddedFont>
      <p:font typeface="Syncopate" panose="02060507000000020003" pitchFamily="18" charset="0"/>
      <p:regular r:id="rId19"/>
      <p:bold r:id="rId20"/>
    </p:embeddedFont>
    <p:embeddedFont>
      <p:font typeface="Syncopate bold" panose="02060507000000020003" pitchFamily="18" charset="0"/>
      <p:bold r:id="rId21"/>
    </p:embeddedFont>
    <p:embeddedFont>
      <p:font typeface="Inter" panose="02000503000000020004" pitchFamily="2" charset="0"/>
      <p:regular r:id="rId22"/>
      <p:bold r:id="rId23"/>
    </p:embeddedFont>
    <p:embeddedFont>
      <p:font typeface="Inter Medium" panose="02000503000000020004" pitchFamily="2" charset="0"/>
      <p:regular r:id="rId24"/>
    </p:embeddedFont>
    <p:embeddedFont>
      <p:font typeface="Segoe UI" panose="020B0502040204020203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ADA"/>
    <a:srgbClr val="00AE42"/>
    <a:srgbClr val="262626"/>
    <a:srgbClr val="F16122"/>
    <a:srgbClr val="04AF4B"/>
    <a:srgbClr val="FFC62C"/>
    <a:srgbClr val="FF5F00"/>
    <a:srgbClr val="5FD0DF"/>
    <a:srgbClr val="FFC629"/>
    <a:srgbClr val="FF2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82482" autoAdjust="0"/>
  </p:normalViewPr>
  <p:slideViewPr>
    <p:cSldViewPr snapToGrid="0">
      <p:cViewPr varScale="1">
        <p:scale>
          <a:sx n="75" d="100"/>
          <a:sy n="75" d="100"/>
        </p:scale>
        <p:origin x="7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5/10/relationships/revisionInfo" Target="revisionInfo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Alberto Wobeto" userId="949390778498db3e" providerId="LiveId" clId="{0792A1D5-F228-46A4-83ED-1C51CC292A62}"/>
    <pc:docChg chg="undo redo custSel addSld delSld modSld sldOrd modMainMaster">
      <pc:chgData name="José Alberto Wobeto" userId="949390778498db3e" providerId="LiveId" clId="{0792A1D5-F228-46A4-83ED-1C51CC292A62}" dt="2022-08-15T00:37:55.307" v="418" actId="2696"/>
      <pc:docMkLst>
        <pc:docMk/>
      </pc:docMkLst>
      <pc:sldChg chg="del">
        <pc:chgData name="José Alberto Wobeto" userId="949390778498db3e" providerId="LiveId" clId="{0792A1D5-F228-46A4-83ED-1C51CC292A62}" dt="2022-08-13T16:35:29.210" v="0" actId="47"/>
        <pc:sldMkLst>
          <pc:docMk/>
          <pc:sldMk cId="0" sldId="259"/>
        </pc:sldMkLst>
      </pc:sldChg>
      <pc:sldChg chg="addSp delSp modSp del mod">
        <pc:chgData name="José Alberto Wobeto" userId="949390778498db3e" providerId="LiveId" clId="{0792A1D5-F228-46A4-83ED-1C51CC292A62}" dt="2022-08-15T00:37:55.307" v="418" actId="2696"/>
        <pc:sldMkLst>
          <pc:docMk/>
          <pc:sldMk cId="0" sldId="270"/>
        </pc:sldMkLst>
        <pc:grpChg chg="add del mod">
          <ac:chgData name="José Alberto Wobeto" userId="949390778498db3e" providerId="LiveId" clId="{0792A1D5-F228-46A4-83ED-1C51CC292A62}" dt="2022-08-15T00:37:40.741" v="417" actId="1076"/>
          <ac:grpSpMkLst>
            <pc:docMk/>
            <pc:sldMk cId="0" sldId="270"/>
            <ac:grpSpMk id="2" creationId="{2465E7EC-6EF8-E458-0440-72C539F55780}"/>
          </ac:grpSpMkLst>
        </pc:grpChg>
        <pc:picChg chg="add del mod">
          <ac:chgData name="José Alberto Wobeto" userId="949390778498db3e" providerId="LiveId" clId="{0792A1D5-F228-46A4-83ED-1C51CC292A62}" dt="2022-08-15T00:35:52.792" v="405" actId="1076"/>
          <ac:picMkLst>
            <pc:docMk/>
            <pc:sldMk cId="0" sldId="270"/>
            <ac:picMk id="3" creationId="{E6E1479F-C8C4-3274-1B79-85140A289F07}"/>
          </ac:picMkLst>
        </pc:picChg>
      </pc:sldChg>
      <pc:sldChg chg="del">
        <pc:chgData name="José Alberto Wobeto" userId="949390778498db3e" providerId="LiveId" clId="{0792A1D5-F228-46A4-83ED-1C51CC292A62}" dt="2022-08-13T16:41:05.202" v="16" actId="47"/>
        <pc:sldMkLst>
          <pc:docMk/>
          <pc:sldMk cId="0" sldId="275"/>
        </pc:sldMkLst>
      </pc:sldChg>
      <pc:sldChg chg="del">
        <pc:chgData name="José Alberto Wobeto" userId="949390778498db3e" providerId="LiveId" clId="{0792A1D5-F228-46A4-83ED-1C51CC292A62}" dt="2022-08-13T16:36:05.257" v="2" actId="47"/>
        <pc:sldMkLst>
          <pc:docMk/>
          <pc:sldMk cId="2367089474" sldId="279"/>
        </pc:sldMkLst>
      </pc:sldChg>
      <pc:sldChg chg="del">
        <pc:chgData name="José Alberto Wobeto" userId="949390778498db3e" providerId="LiveId" clId="{0792A1D5-F228-46A4-83ED-1C51CC292A62}" dt="2022-08-13T16:39:44.625" v="14" actId="47"/>
        <pc:sldMkLst>
          <pc:docMk/>
          <pc:sldMk cId="3882960474" sldId="281"/>
        </pc:sldMkLst>
      </pc:sldChg>
      <pc:sldChg chg="del">
        <pc:chgData name="José Alberto Wobeto" userId="949390778498db3e" providerId="LiveId" clId="{0792A1D5-F228-46A4-83ED-1C51CC292A62}" dt="2022-08-13T16:44:08.561" v="36" actId="47"/>
        <pc:sldMkLst>
          <pc:docMk/>
          <pc:sldMk cId="1535072333" sldId="284"/>
        </pc:sldMkLst>
      </pc:sldChg>
      <pc:sldChg chg="del">
        <pc:chgData name="José Alberto Wobeto" userId="949390778498db3e" providerId="LiveId" clId="{0792A1D5-F228-46A4-83ED-1C51CC292A62}" dt="2022-08-13T16:35:57.602" v="1" actId="47"/>
        <pc:sldMkLst>
          <pc:docMk/>
          <pc:sldMk cId="2712527120" sldId="289"/>
        </pc:sldMkLst>
      </pc:sldChg>
      <pc:sldChg chg="del">
        <pc:chgData name="José Alberto Wobeto" userId="949390778498db3e" providerId="LiveId" clId="{0792A1D5-F228-46A4-83ED-1C51CC292A62}" dt="2022-08-13T16:41:21.042" v="17" actId="47"/>
        <pc:sldMkLst>
          <pc:docMk/>
          <pc:sldMk cId="3232040498" sldId="291"/>
        </pc:sldMkLst>
      </pc:sldChg>
      <pc:sldChg chg="modSp del mod ord">
        <pc:chgData name="José Alberto Wobeto" userId="949390778498db3e" providerId="LiveId" clId="{0792A1D5-F228-46A4-83ED-1C51CC292A62}" dt="2022-08-13T16:57:32.400" v="270" actId="47"/>
        <pc:sldMkLst>
          <pc:docMk/>
          <pc:sldMk cId="3148634925" sldId="292"/>
        </pc:sldMkLst>
        <pc:spChg chg="mod">
          <ac:chgData name="José Alberto Wobeto" userId="949390778498db3e" providerId="LiveId" clId="{0792A1D5-F228-46A4-83ED-1C51CC292A62}" dt="2022-08-13T16:56:37.878" v="263" actId="1076"/>
          <ac:spMkLst>
            <pc:docMk/>
            <pc:sldMk cId="3148634925" sldId="292"/>
            <ac:spMk id="5" creationId="{AFF86431-ECE4-4FA7-DC76-7AC4B6A3EEC6}"/>
          </ac:spMkLst>
        </pc:spChg>
      </pc:sldChg>
      <pc:sldChg chg="del">
        <pc:chgData name="José Alberto Wobeto" userId="949390778498db3e" providerId="LiveId" clId="{0792A1D5-F228-46A4-83ED-1C51CC292A62}" dt="2022-08-13T16:36:08.926" v="3" actId="47"/>
        <pc:sldMkLst>
          <pc:docMk/>
          <pc:sldMk cId="2131959983" sldId="293"/>
        </pc:sldMkLst>
      </pc:sldChg>
      <pc:sldChg chg="del">
        <pc:chgData name="José Alberto Wobeto" userId="949390778498db3e" providerId="LiveId" clId="{0792A1D5-F228-46A4-83ED-1C51CC292A62}" dt="2022-08-13T16:44:26.447" v="37" actId="47"/>
        <pc:sldMkLst>
          <pc:docMk/>
          <pc:sldMk cId="1162406446" sldId="294"/>
        </pc:sldMkLst>
      </pc:sldChg>
      <pc:sldChg chg="modSp mod">
        <pc:chgData name="José Alberto Wobeto" userId="949390778498db3e" providerId="LiveId" clId="{0792A1D5-F228-46A4-83ED-1C51CC292A62}" dt="2022-08-13T16:53:40.976" v="260" actId="113"/>
        <pc:sldMkLst>
          <pc:docMk/>
          <pc:sldMk cId="1060331831" sldId="295"/>
        </pc:sldMkLst>
        <pc:spChg chg="mod">
          <ac:chgData name="José Alberto Wobeto" userId="949390778498db3e" providerId="LiveId" clId="{0792A1D5-F228-46A4-83ED-1C51CC292A62}" dt="2022-08-13T16:53:40.976" v="260" actId="113"/>
          <ac:spMkLst>
            <pc:docMk/>
            <pc:sldMk cId="1060331831" sldId="295"/>
            <ac:spMk id="2" creationId="{1C31FE3F-3176-86E4-8D39-0881ABD5956F}"/>
          </ac:spMkLst>
        </pc:spChg>
      </pc:sldChg>
      <pc:sldChg chg="del">
        <pc:chgData name="José Alberto Wobeto" userId="949390778498db3e" providerId="LiveId" clId="{0792A1D5-F228-46A4-83ED-1C51CC292A62}" dt="2022-08-13T17:10:13.930" v="331" actId="47"/>
        <pc:sldMkLst>
          <pc:docMk/>
          <pc:sldMk cId="2954681597" sldId="307"/>
        </pc:sldMkLst>
      </pc:sldChg>
      <pc:sldChg chg="modSp mod">
        <pc:chgData name="José Alberto Wobeto" userId="949390778498db3e" providerId="LiveId" clId="{0792A1D5-F228-46A4-83ED-1C51CC292A62}" dt="2022-08-13T17:11:35.169" v="338"/>
        <pc:sldMkLst>
          <pc:docMk/>
          <pc:sldMk cId="3761669529" sldId="311"/>
        </pc:sldMkLst>
        <pc:spChg chg="mod">
          <ac:chgData name="José Alberto Wobeto" userId="949390778498db3e" providerId="LiveId" clId="{0792A1D5-F228-46A4-83ED-1C51CC292A62}" dt="2022-08-13T17:11:35.169" v="338"/>
          <ac:spMkLst>
            <pc:docMk/>
            <pc:sldMk cId="3761669529" sldId="311"/>
            <ac:spMk id="2" creationId="{6A372147-C135-A857-591C-6A0D165762E4}"/>
          </ac:spMkLst>
        </pc:spChg>
        <pc:spChg chg="mod">
          <ac:chgData name="José Alberto Wobeto" userId="949390778498db3e" providerId="LiveId" clId="{0792A1D5-F228-46A4-83ED-1C51CC292A62}" dt="2022-08-13T17:11:21.160" v="337"/>
          <ac:spMkLst>
            <pc:docMk/>
            <pc:sldMk cId="3761669529" sldId="311"/>
            <ac:spMk id="3" creationId="{5E78B743-914D-AA56-E5D8-2256752905B9}"/>
          </ac:spMkLst>
        </pc:spChg>
      </pc:sldChg>
      <pc:sldChg chg="modSp mod">
        <pc:chgData name="José Alberto Wobeto" userId="949390778498db3e" providerId="LiveId" clId="{0792A1D5-F228-46A4-83ED-1C51CC292A62}" dt="2022-08-13T17:11:00.273" v="336" actId="27636"/>
        <pc:sldMkLst>
          <pc:docMk/>
          <pc:sldMk cId="107430816" sldId="312"/>
        </pc:sldMkLst>
        <pc:spChg chg="mod">
          <ac:chgData name="José Alberto Wobeto" userId="949390778498db3e" providerId="LiveId" clId="{0792A1D5-F228-46A4-83ED-1C51CC292A62}" dt="2022-08-13T17:10:39.904" v="332"/>
          <ac:spMkLst>
            <pc:docMk/>
            <pc:sldMk cId="107430816" sldId="312"/>
            <ac:spMk id="2" creationId="{31CA6ED1-E61C-0E3E-2488-155D2315833B}"/>
          </ac:spMkLst>
        </pc:spChg>
        <pc:spChg chg="mod">
          <ac:chgData name="José Alberto Wobeto" userId="949390778498db3e" providerId="LiveId" clId="{0792A1D5-F228-46A4-83ED-1C51CC292A62}" dt="2022-08-13T17:11:00.273" v="336" actId="27636"/>
          <ac:spMkLst>
            <pc:docMk/>
            <pc:sldMk cId="107430816" sldId="312"/>
            <ac:spMk id="3" creationId="{68B09521-1C6B-6F15-A23D-0F68208249A4}"/>
          </ac:spMkLst>
        </pc:spChg>
      </pc:sldChg>
      <pc:sldChg chg="modSp del mod">
        <pc:chgData name="José Alberto Wobeto" userId="949390778498db3e" providerId="LiveId" clId="{0792A1D5-F228-46A4-83ED-1C51CC292A62}" dt="2022-08-13T16:51:08.878" v="179" actId="47"/>
        <pc:sldMkLst>
          <pc:docMk/>
          <pc:sldMk cId="240906428" sldId="313"/>
        </pc:sldMkLst>
        <pc:spChg chg="mod">
          <ac:chgData name="José Alberto Wobeto" userId="949390778498db3e" providerId="LiveId" clId="{0792A1D5-F228-46A4-83ED-1C51CC292A62}" dt="2022-08-13T16:45:18.122" v="45" actId="14100"/>
          <ac:spMkLst>
            <pc:docMk/>
            <pc:sldMk cId="240906428" sldId="313"/>
            <ac:spMk id="2" creationId="{DB5B7A6A-63EB-F8AE-606B-25970646838E}"/>
          </ac:spMkLst>
        </pc:spChg>
      </pc:sldChg>
      <pc:sldChg chg="modSp new mod">
        <pc:chgData name="José Alberto Wobeto" userId="949390778498db3e" providerId="LiveId" clId="{0792A1D5-F228-46A4-83ED-1C51CC292A62}" dt="2022-08-13T17:00:48.967" v="279" actId="20577"/>
        <pc:sldMkLst>
          <pc:docMk/>
          <pc:sldMk cId="1758286307" sldId="314"/>
        </pc:sldMkLst>
        <pc:spChg chg="mod">
          <ac:chgData name="José Alberto Wobeto" userId="949390778498db3e" providerId="LiveId" clId="{0792A1D5-F228-46A4-83ED-1C51CC292A62}" dt="2022-08-13T16:37:49.016" v="7"/>
          <ac:spMkLst>
            <pc:docMk/>
            <pc:sldMk cId="1758286307" sldId="314"/>
            <ac:spMk id="2" creationId="{ECC756D3-7736-B682-13A1-0F0FECAD61EC}"/>
          </ac:spMkLst>
        </pc:spChg>
        <pc:spChg chg="mod">
          <ac:chgData name="José Alberto Wobeto" userId="949390778498db3e" providerId="LiveId" clId="{0792A1D5-F228-46A4-83ED-1C51CC292A62}" dt="2022-08-13T17:00:48.967" v="279" actId="20577"/>
          <ac:spMkLst>
            <pc:docMk/>
            <pc:sldMk cId="1758286307" sldId="314"/>
            <ac:spMk id="3" creationId="{C14C753D-912C-19AD-1110-E6C3FC171216}"/>
          </ac:spMkLst>
        </pc:spChg>
      </pc:sldChg>
      <pc:sldChg chg="modSp new mod">
        <pc:chgData name="José Alberto Wobeto" userId="949390778498db3e" providerId="LiveId" clId="{0792A1D5-F228-46A4-83ED-1C51CC292A62}" dt="2022-08-13T17:29:47.304" v="358" actId="20577"/>
        <pc:sldMkLst>
          <pc:docMk/>
          <pc:sldMk cId="2924861160" sldId="315"/>
        </pc:sldMkLst>
        <pc:spChg chg="mod">
          <ac:chgData name="José Alberto Wobeto" userId="949390778498db3e" providerId="LiveId" clId="{0792A1D5-F228-46A4-83ED-1C51CC292A62}" dt="2022-08-13T17:29:47.304" v="358" actId="20577"/>
          <ac:spMkLst>
            <pc:docMk/>
            <pc:sldMk cId="2924861160" sldId="315"/>
            <ac:spMk id="2" creationId="{12B5E89A-69D4-774B-79BD-A2914D43D1C8}"/>
          </ac:spMkLst>
        </pc:spChg>
        <pc:spChg chg="mod">
          <ac:chgData name="José Alberto Wobeto" userId="949390778498db3e" providerId="LiveId" clId="{0792A1D5-F228-46A4-83ED-1C51CC292A62}" dt="2022-08-13T16:59:08.895" v="275" actId="948"/>
          <ac:spMkLst>
            <pc:docMk/>
            <pc:sldMk cId="2924861160" sldId="315"/>
            <ac:spMk id="3" creationId="{8465BA37-4B48-68CC-2710-F9C6896575E0}"/>
          </ac:spMkLst>
        </pc:spChg>
      </pc:sldChg>
      <pc:sldChg chg="modSp new mod">
        <pc:chgData name="José Alberto Wobeto" userId="949390778498db3e" providerId="LiveId" clId="{0792A1D5-F228-46A4-83ED-1C51CC292A62}" dt="2022-08-13T17:30:31.658" v="378" actId="20577"/>
        <pc:sldMkLst>
          <pc:docMk/>
          <pc:sldMk cId="961048218" sldId="316"/>
        </pc:sldMkLst>
        <pc:spChg chg="mod">
          <ac:chgData name="José Alberto Wobeto" userId="949390778498db3e" providerId="LiveId" clId="{0792A1D5-F228-46A4-83ED-1C51CC292A62}" dt="2022-08-13T17:30:31.658" v="378" actId="20577"/>
          <ac:spMkLst>
            <pc:docMk/>
            <pc:sldMk cId="961048218" sldId="316"/>
            <ac:spMk id="2" creationId="{A124A491-1AE6-E352-B3D5-40044E53B804}"/>
          </ac:spMkLst>
        </pc:spChg>
        <pc:spChg chg="mod">
          <ac:chgData name="José Alberto Wobeto" userId="949390778498db3e" providerId="LiveId" clId="{0792A1D5-F228-46A4-83ED-1C51CC292A62}" dt="2022-08-13T17:01:02.492" v="282" actId="6549"/>
          <ac:spMkLst>
            <pc:docMk/>
            <pc:sldMk cId="961048218" sldId="316"/>
            <ac:spMk id="3" creationId="{2AD03CBA-2456-2A36-33A3-18DDFBE2E215}"/>
          </ac:spMkLst>
        </pc:spChg>
      </pc:sldChg>
      <pc:sldChg chg="new del">
        <pc:chgData name="José Alberto Wobeto" userId="949390778498db3e" providerId="LiveId" clId="{0792A1D5-F228-46A4-83ED-1C51CC292A62}" dt="2022-08-13T16:41:58.445" v="19" actId="47"/>
        <pc:sldMkLst>
          <pc:docMk/>
          <pc:sldMk cId="1779329438" sldId="316"/>
        </pc:sldMkLst>
      </pc:sldChg>
      <pc:sldChg chg="modSp new mod">
        <pc:chgData name="José Alberto Wobeto" userId="949390778498db3e" providerId="LiveId" clId="{0792A1D5-F228-46A4-83ED-1C51CC292A62}" dt="2022-08-13T16:43:35.455" v="35" actId="20577"/>
        <pc:sldMkLst>
          <pc:docMk/>
          <pc:sldMk cId="566152740" sldId="317"/>
        </pc:sldMkLst>
        <pc:spChg chg="mod">
          <ac:chgData name="José Alberto Wobeto" userId="949390778498db3e" providerId="LiveId" clId="{0792A1D5-F228-46A4-83ED-1C51CC292A62}" dt="2022-08-13T16:43:04.794" v="32" actId="1076"/>
          <ac:spMkLst>
            <pc:docMk/>
            <pc:sldMk cId="566152740" sldId="317"/>
            <ac:spMk id="2" creationId="{78765A8D-4BD8-9C99-E908-A9A41096F15D}"/>
          </ac:spMkLst>
        </pc:spChg>
        <pc:spChg chg="mod">
          <ac:chgData name="José Alberto Wobeto" userId="949390778498db3e" providerId="LiveId" clId="{0792A1D5-F228-46A4-83ED-1C51CC292A62}" dt="2022-08-13T16:43:35.455" v="35" actId="20577"/>
          <ac:spMkLst>
            <pc:docMk/>
            <pc:sldMk cId="566152740" sldId="317"/>
            <ac:spMk id="3" creationId="{4A1CA5D1-850B-C7DA-9605-55CC8726B277}"/>
          </ac:spMkLst>
        </pc:spChg>
      </pc:sldChg>
      <pc:sldChg chg="modSp new mod">
        <pc:chgData name="José Alberto Wobeto" userId="949390778498db3e" providerId="LiveId" clId="{0792A1D5-F228-46A4-83ED-1C51CC292A62}" dt="2022-08-13T16:53:08.158" v="256" actId="20577"/>
        <pc:sldMkLst>
          <pc:docMk/>
          <pc:sldMk cId="3568654346" sldId="318"/>
        </pc:sldMkLst>
        <pc:spChg chg="mod">
          <ac:chgData name="José Alberto Wobeto" userId="949390778498db3e" providerId="LiveId" clId="{0792A1D5-F228-46A4-83ED-1C51CC292A62}" dt="2022-08-13T16:52:24.271" v="197"/>
          <ac:spMkLst>
            <pc:docMk/>
            <pc:sldMk cId="3568654346" sldId="318"/>
            <ac:spMk id="2" creationId="{ED3E9121-572D-B170-239B-7DADDB8D38E8}"/>
          </ac:spMkLst>
        </pc:spChg>
        <pc:spChg chg="mod">
          <ac:chgData name="José Alberto Wobeto" userId="949390778498db3e" providerId="LiveId" clId="{0792A1D5-F228-46A4-83ED-1C51CC292A62}" dt="2022-08-13T16:52:45.400" v="230" actId="20577"/>
          <ac:spMkLst>
            <pc:docMk/>
            <pc:sldMk cId="3568654346" sldId="318"/>
            <ac:spMk id="3" creationId="{E512EB53-E7C0-8EBD-EE88-C175906D191E}"/>
          </ac:spMkLst>
        </pc:spChg>
        <pc:spChg chg="mod">
          <ac:chgData name="José Alberto Wobeto" userId="949390778498db3e" providerId="LiveId" clId="{0792A1D5-F228-46A4-83ED-1C51CC292A62}" dt="2022-08-13T16:53:08.158" v="256" actId="20577"/>
          <ac:spMkLst>
            <pc:docMk/>
            <pc:sldMk cId="3568654346" sldId="318"/>
            <ac:spMk id="4" creationId="{D42CDF20-022F-E688-4BF1-300259BA12A3}"/>
          </ac:spMkLst>
        </pc:spChg>
      </pc:sldChg>
      <pc:sldChg chg="modSp new mod">
        <pc:chgData name="José Alberto Wobeto" userId="949390778498db3e" providerId="LiveId" clId="{0792A1D5-F228-46A4-83ED-1C51CC292A62}" dt="2022-08-13T16:50:51.982" v="178" actId="20577"/>
        <pc:sldMkLst>
          <pc:docMk/>
          <pc:sldMk cId="424666273" sldId="319"/>
        </pc:sldMkLst>
        <pc:spChg chg="mod">
          <ac:chgData name="José Alberto Wobeto" userId="949390778498db3e" providerId="LiveId" clId="{0792A1D5-F228-46A4-83ED-1C51CC292A62}" dt="2022-08-13T16:49:39.589" v="111" actId="20577"/>
          <ac:spMkLst>
            <pc:docMk/>
            <pc:sldMk cId="424666273" sldId="319"/>
            <ac:spMk id="2" creationId="{C9757D64-8B5D-87E8-EAC9-66F4FD175454}"/>
          </ac:spMkLst>
        </pc:spChg>
        <pc:spChg chg="mod">
          <ac:chgData name="José Alberto Wobeto" userId="949390778498db3e" providerId="LiveId" clId="{0792A1D5-F228-46A4-83ED-1C51CC292A62}" dt="2022-08-13T16:50:19.608" v="155" actId="20577"/>
          <ac:spMkLst>
            <pc:docMk/>
            <pc:sldMk cId="424666273" sldId="319"/>
            <ac:spMk id="3" creationId="{9D331972-29CF-6C69-A1BD-BF9078415A73}"/>
          </ac:spMkLst>
        </pc:spChg>
        <pc:spChg chg="mod">
          <ac:chgData name="José Alberto Wobeto" userId="949390778498db3e" providerId="LiveId" clId="{0792A1D5-F228-46A4-83ED-1C51CC292A62}" dt="2022-08-13T16:50:51.982" v="178" actId="20577"/>
          <ac:spMkLst>
            <pc:docMk/>
            <pc:sldMk cId="424666273" sldId="319"/>
            <ac:spMk id="4" creationId="{5D926B01-F99A-DE5E-F3E1-198749A1EB55}"/>
          </ac:spMkLst>
        </pc:spChg>
      </pc:sldChg>
      <pc:sldChg chg="modSp new mod">
        <pc:chgData name="José Alberto Wobeto" userId="949390778498db3e" providerId="LiveId" clId="{0792A1D5-F228-46A4-83ED-1C51CC292A62}" dt="2022-08-13T16:57:19.567" v="269" actId="20577"/>
        <pc:sldMkLst>
          <pc:docMk/>
          <pc:sldMk cId="3293860474" sldId="320"/>
        </pc:sldMkLst>
        <pc:spChg chg="mod">
          <ac:chgData name="José Alberto Wobeto" userId="949390778498db3e" providerId="LiveId" clId="{0792A1D5-F228-46A4-83ED-1C51CC292A62}" dt="2022-08-13T16:56:59.974" v="266" actId="207"/>
          <ac:spMkLst>
            <pc:docMk/>
            <pc:sldMk cId="3293860474" sldId="320"/>
            <ac:spMk id="2" creationId="{E35C8F50-6A1D-A16B-9233-CE1A8EB53C81}"/>
          </ac:spMkLst>
        </pc:spChg>
        <pc:spChg chg="mod">
          <ac:chgData name="José Alberto Wobeto" userId="949390778498db3e" providerId="LiveId" clId="{0792A1D5-F228-46A4-83ED-1C51CC292A62}" dt="2022-08-13T16:57:19.567" v="269" actId="20577"/>
          <ac:spMkLst>
            <pc:docMk/>
            <pc:sldMk cId="3293860474" sldId="320"/>
            <ac:spMk id="3" creationId="{499C1DE2-AD75-34EF-AF68-3684334379C5}"/>
          </ac:spMkLst>
        </pc:spChg>
      </pc:sldChg>
      <pc:sldChg chg="modSp new del mod">
        <pc:chgData name="José Alberto Wobeto" userId="949390778498db3e" providerId="LiveId" clId="{0792A1D5-F228-46A4-83ED-1C51CC292A62}" dt="2022-08-13T17:09:08.236" v="324" actId="47"/>
        <pc:sldMkLst>
          <pc:docMk/>
          <pc:sldMk cId="537784267" sldId="321"/>
        </pc:sldMkLst>
        <pc:spChg chg="mod">
          <ac:chgData name="José Alberto Wobeto" userId="949390778498db3e" providerId="LiveId" clId="{0792A1D5-F228-46A4-83ED-1C51CC292A62}" dt="2022-08-13T17:08:37.789" v="322" actId="27636"/>
          <ac:spMkLst>
            <pc:docMk/>
            <pc:sldMk cId="537784267" sldId="321"/>
            <ac:spMk id="2" creationId="{9ABB7167-8394-FD5B-44B7-6D58BBC43E42}"/>
          </ac:spMkLst>
        </pc:spChg>
        <pc:spChg chg="mod">
          <ac:chgData name="José Alberto Wobeto" userId="949390778498db3e" providerId="LiveId" clId="{0792A1D5-F228-46A4-83ED-1C51CC292A62}" dt="2022-08-13T17:08:56.188" v="323"/>
          <ac:spMkLst>
            <pc:docMk/>
            <pc:sldMk cId="537784267" sldId="321"/>
            <ac:spMk id="3" creationId="{0F2110D9-AAAA-3A0C-1CFB-CCC4863E5FD6}"/>
          </ac:spMkLst>
        </pc:spChg>
      </pc:sldChg>
      <pc:sldChg chg="addSp modSp new mod">
        <pc:chgData name="José Alberto Wobeto" userId="949390778498db3e" providerId="LiveId" clId="{0792A1D5-F228-46A4-83ED-1C51CC292A62}" dt="2022-08-13T17:10:07.007" v="330"/>
        <pc:sldMkLst>
          <pc:docMk/>
          <pc:sldMk cId="678300944" sldId="321"/>
        </pc:sldMkLst>
        <pc:spChg chg="mod">
          <ac:chgData name="José Alberto Wobeto" userId="949390778498db3e" providerId="LiveId" clId="{0792A1D5-F228-46A4-83ED-1C51CC292A62}" dt="2022-08-13T17:09:55.529" v="329"/>
          <ac:spMkLst>
            <pc:docMk/>
            <pc:sldMk cId="678300944" sldId="321"/>
            <ac:spMk id="2" creationId="{485CCE92-D9C7-5692-581B-937DCBE52EF9}"/>
          </ac:spMkLst>
        </pc:spChg>
        <pc:spChg chg="mod">
          <ac:chgData name="José Alberto Wobeto" userId="949390778498db3e" providerId="LiveId" clId="{0792A1D5-F228-46A4-83ED-1C51CC292A62}" dt="2022-08-13T17:10:07.007" v="330"/>
          <ac:spMkLst>
            <pc:docMk/>
            <pc:sldMk cId="678300944" sldId="321"/>
            <ac:spMk id="3" creationId="{C924C567-79F5-2065-DDEC-395016AC09A8}"/>
          </ac:spMkLst>
        </pc:spChg>
        <pc:picChg chg="add mod">
          <ac:chgData name="José Alberto Wobeto" userId="949390778498db3e" providerId="LiveId" clId="{0792A1D5-F228-46A4-83ED-1C51CC292A62}" dt="2022-08-13T17:09:43.709" v="328"/>
          <ac:picMkLst>
            <pc:docMk/>
            <pc:sldMk cId="678300944" sldId="321"/>
            <ac:picMk id="5" creationId="{AE72F6B9-71ED-710B-552A-25962975490C}"/>
          </ac:picMkLst>
        </pc:picChg>
      </pc:sldChg>
      <pc:sldChg chg="addSp delSp modSp new mod ord">
        <pc:chgData name="José Alberto Wobeto" userId="949390778498db3e" providerId="LiveId" clId="{0792A1D5-F228-46A4-83ED-1C51CC292A62}" dt="2022-08-15T00:37:10.587" v="416" actId="1076"/>
        <pc:sldMkLst>
          <pc:docMk/>
          <pc:sldMk cId="1072440471" sldId="322"/>
        </pc:sldMkLst>
        <pc:spChg chg="add del mod">
          <ac:chgData name="José Alberto Wobeto" userId="949390778498db3e" providerId="LiveId" clId="{0792A1D5-F228-46A4-83ED-1C51CC292A62}" dt="2022-08-15T00:34:42.963" v="396" actId="478"/>
          <ac:spMkLst>
            <pc:docMk/>
            <pc:sldMk cId="1072440471" sldId="322"/>
            <ac:spMk id="2" creationId="{4D64D83F-1F38-C40A-7F7E-2F5F1DD586F4}"/>
          </ac:spMkLst>
        </pc:spChg>
        <pc:spChg chg="mod">
          <ac:chgData name="José Alberto Wobeto" userId="949390778498db3e" providerId="LiveId" clId="{0792A1D5-F228-46A4-83ED-1C51CC292A62}" dt="2022-08-15T00:34:30.104" v="394"/>
          <ac:spMkLst>
            <pc:docMk/>
            <pc:sldMk cId="1072440471" sldId="322"/>
            <ac:spMk id="6" creationId="{08671F54-8402-632C-229D-D44630F1811E}"/>
          </ac:spMkLst>
        </pc:spChg>
        <pc:spChg chg="add mod">
          <ac:chgData name="José Alberto Wobeto" userId="949390778498db3e" providerId="LiveId" clId="{0792A1D5-F228-46A4-83ED-1C51CC292A62}" dt="2022-08-15T00:35:24.177" v="400" actId="1076"/>
          <ac:spMkLst>
            <pc:docMk/>
            <pc:sldMk cId="1072440471" sldId="322"/>
            <ac:spMk id="9" creationId="{93C0B71D-BF04-6044-F21D-5DE0490BFC48}"/>
          </ac:spMkLst>
        </pc:spChg>
        <pc:grpChg chg="add del mod">
          <ac:chgData name="José Alberto Wobeto" userId="949390778498db3e" providerId="LiveId" clId="{0792A1D5-F228-46A4-83ED-1C51CC292A62}" dt="2022-08-15T00:34:39.293" v="395"/>
          <ac:grpSpMkLst>
            <pc:docMk/>
            <pc:sldMk cId="1072440471" sldId="322"/>
            <ac:grpSpMk id="4" creationId="{74384790-880E-BDE4-2C93-6857952E719D}"/>
          </ac:grpSpMkLst>
        </pc:grpChg>
        <pc:picChg chg="add mod ord modCrop">
          <ac:chgData name="José Alberto Wobeto" userId="949390778498db3e" providerId="LiveId" clId="{0792A1D5-F228-46A4-83ED-1C51CC292A62}" dt="2022-08-15T00:37:02.697" v="415" actId="732"/>
          <ac:picMkLst>
            <pc:docMk/>
            <pc:sldMk cId="1072440471" sldId="322"/>
            <ac:picMk id="3" creationId="{27BD2371-B523-6D06-A95B-F1DB3C22520A}"/>
          </ac:picMkLst>
        </pc:picChg>
        <pc:picChg chg="mod">
          <ac:chgData name="José Alberto Wobeto" userId="949390778498db3e" providerId="LiveId" clId="{0792A1D5-F228-46A4-83ED-1C51CC292A62}" dt="2022-08-15T00:34:30.104" v="394"/>
          <ac:picMkLst>
            <pc:docMk/>
            <pc:sldMk cId="1072440471" sldId="322"/>
            <ac:picMk id="5" creationId="{3087055D-E527-77EA-3E25-5D6972E04ED1}"/>
          </ac:picMkLst>
        </pc:picChg>
        <pc:picChg chg="mod">
          <ac:chgData name="José Alberto Wobeto" userId="949390778498db3e" providerId="LiveId" clId="{0792A1D5-F228-46A4-83ED-1C51CC292A62}" dt="2022-08-15T00:34:30.104" v="394"/>
          <ac:picMkLst>
            <pc:docMk/>
            <pc:sldMk cId="1072440471" sldId="322"/>
            <ac:picMk id="7" creationId="{1F559D6A-1848-0806-C3F1-4004FB873A9C}"/>
          </ac:picMkLst>
        </pc:picChg>
        <pc:picChg chg="add mod modCrop">
          <ac:chgData name="José Alberto Wobeto" userId="949390778498db3e" providerId="LiveId" clId="{0792A1D5-F228-46A4-83ED-1C51CC292A62}" dt="2022-08-15T00:37:10.587" v="416" actId="1076"/>
          <ac:picMkLst>
            <pc:docMk/>
            <pc:sldMk cId="1072440471" sldId="322"/>
            <ac:picMk id="8" creationId="{1F783EC7-E859-812D-F714-892528D58DB6}"/>
          </ac:picMkLst>
        </pc:picChg>
      </pc:sldChg>
      <pc:sldMasterChg chg="addSldLayout modSldLayout">
        <pc:chgData name="José Alberto Wobeto" userId="949390778498db3e" providerId="LiveId" clId="{0792A1D5-F228-46A4-83ED-1C51CC292A62}" dt="2022-08-15T00:32:51.932" v="388" actId="1076"/>
        <pc:sldMasterMkLst>
          <pc:docMk/>
          <pc:sldMasterMk cId="0" sldId="2147483659"/>
        </pc:sldMasterMkLst>
        <pc:sldLayoutChg chg="addSp delSp modSp mod">
          <pc:chgData name="José Alberto Wobeto" userId="949390778498db3e" providerId="LiveId" clId="{0792A1D5-F228-46A4-83ED-1C51CC292A62}" dt="2022-08-15T00:32:51.932" v="388" actId="1076"/>
          <pc:sldLayoutMkLst>
            <pc:docMk/>
            <pc:sldMasterMk cId="0" sldId="2147483659"/>
            <pc:sldLayoutMk cId="0" sldId="2147483650"/>
          </pc:sldLayoutMkLst>
          <pc:spChg chg="del">
            <ac:chgData name="José Alberto Wobeto" userId="949390778498db3e" providerId="LiveId" clId="{0792A1D5-F228-46A4-83ED-1C51CC292A62}" dt="2022-08-15T00:30:13.872" v="380" actId="478"/>
            <ac:spMkLst>
              <pc:docMk/>
              <pc:sldMasterMk cId="0" sldId="2147483659"/>
              <pc:sldLayoutMk cId="0" sldId="2147483650"/>
              <ac:spMk id="17" creationId="{00000000-0000-0000-0000-000000000000}"/>
            </ac:spMkLst>
          </pc:spChg>
          <pc:spChg chg="del">
            <ac:chgData name="José Alberto Wobeto" userId="949390778498db3e" providerId="LiveId" clId="{0792A1D5-F228-46A4-83ED-1C51CC292A62}" dt="2022-08-15T00:30:16.570" v="381" actId="478"/>
            <ac:spMkLst>
              <pc:docMk/>
              <pc:sldMasterMk cId="0" sldId="2147483659"/>
              <pc:sldLayoutMk cId="0" sldId="2147483650"/>
              <ac:spMk id="18" creationId="{00000000-0000-0000-0000-000000000000}"/>
            </ac:spMkLst>
          </pc:spChg>
          <pc:picChg chg="add mod">
            <ac:chgData name="José Alberto Wobeto" userId="949390778498db3e" providerId="LiveId" clId="{0792A1D5-F228-46A4-83ED-1C51CC292A62}" dt="2022-08-15T00:32:12.325" v="386"/>
            <ac:picMkLst>
              <pc:docMk/>
              <pc:sldMasterMk cId="0" sldId="2147483659"/>
              <pc:sldLayoutMk cId="0" sldId="2147483650"/>
              <ac:picMk id="2" creationId="{2327F94B-B8EB-0471-704A-6D8654B86E25}"/>
            </ac:picMkLst>
          </pc:picChg>
          <pc:picChg chg="add mod">
            <ac:chgData name="José Alberto Wobeto" userId="949390778498db3e" providerId="LiveId" clId="{0792A1D5-F228-46A4-83ED-1C51CC292A62}" dt="2022-08-15T00:32:51.932" v="388" actId="1076"/>
            <ac:picMkLst>
              <pc:docMk/>
              <pc:sldMasterMk cId="0" sldId="2147483659"/>
              <pc:sldLayoutMk cId="0" sldId="2147483650"/>
              <ac:picMk id="3" creationId="{1DA49114-1D1D-A0DC-3114-712B160C17CF}"/>
            </ac:picMkLst>
          </pc:picChg>
        </pc:sldLayoutChg>
        <pc:sldLayoutChg chg="modSp mod">
          <pc:chgData name="José Alberto Wobeto" userId="949390778498db3e" providerId="LiveId" clId="{0792A1D5-F228-46A4-83ED-1C51CC292A62}" dt="2022-08-13T17:04:35.376" v="309" actId="120"/>
          <pc:sldLayoutMkLst>
            <pc:docMk/>
            <pc:sldMasterMk cId="0" sldId="2147483659"/>
            <pc:sldLayoutMk cId="3113801011" sldId="2147483661"/>
          </pc:sldLayoutMkLst>
          <pc:spChg chg="mod">
            <ac:chgData name="José Alberto Wobeto" userId="949390778498db3e" providerId="LiveId" clId="{0792A1D5-F228-46A4-83ED-1C51CC292A62}" dt="2022-08-13T17:04:35.376" v="309" actId="120"/>
            <ac:spMkLst>
              <pc:docMk/>
              <pc:sldMasterMk cId="0" sldId="2147483659"/>
              <pc:sldLayoutMk cId="3113801011" sldId="2147483661"/>
              <ac:spMk id="4" creationId="{6150A44F-3002-671B-8680-44FE521256A9}"/>
            </ac:spMkLst>
          </pc:spChg>
          <pc:spChg chg="mod">
            <ac:chgData name="José Alberto Wobeto" userId="949390778498db3e" providerId="LiveId" clId="{0792A1D5-F228-46A4-83ED-1C51CC292A62}" dt="2022-08-13T17:03:56.664" v="286" actId="20577"/>
            <ac:spMkLst>
              <pc:docMk/>
              <pc:sldMasterMk cId="0" sldId="2147483659"/>
              <pc:sldLayoutMk cId="3113801011" sldId="2147483661"/>
              <ac:spMk id="6" creationId="{5CC23896-A6AA-3E42-320B-0F14FD0A83E5}"/>
            </ac:spMkLst>
          </pc:spChg>
        </pc:sldLayoutChg>
        <pc:sldLayoutChg chg="modSp">
          <pc:chgData name="José Alberto Wobeto" userId="949390778498db3e" providerId="LiveId" clId="{0792A1D5-F228-46A4-83ED-1C51CC292A62}" dt="2022-08-13T16:59:24.282" v="276" actId="12"/>
          <pc:sldLayoutMkLst>
            <pc:docMk/>
            <pc:sldMasterMk cId="0" sldId="2147483659"/>
            <pc:sldLayoutMk cId="3671553867" sldId="2147483711"/>
          </pc:sldLayoutMkLst>
          <pc:spChg chg="mod">
            <ac:chgData name="José Alberto Wobeto" userId="949390778498db3e" providerId="LiveId" clId="{0792A1D5-F228-46A4-83ED-1C51CC292A62}" dt="2022-08-13T16:59:24.282" v="276" actId="12"/>
            <ac:spMkLst>
              <pc:docMk/>
              <pc:sldMasterMk cId="0" sldId="2147483659"/>
              <pc:sldLayoutMk cId="3671553867" sldId="2147483711"/>
              <ac:spMk id="7" creationId="{B2AD0D35-12A2-7AF1-2E42-206C06248E55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7:09:19.971" v="326" actId="14100"/>
          <pc:sldLayoutMkLst>
            <pc:docMk/>
            <pc:sldMasterMk cId="0" sldId="2147483659"/>
            <pc:sldLayoutMk cId="1203953526" sldId="2147483714"/>
          </pc:sldLayoutMkLst>
          <pc:spChg chg="mod">
            <ac:chgData name="José Alberto Wobeto" userId="949390778498db3e" providerId="LiveId" clId="{0792A1D5-F228-46A4-83ED-1C51CC292A62}" dt="2022-08-13T17:09:19.971" v="326" actId="14100"/>
            <ac:spMkLst>
              <pc:docMk/>
              <pc:sldMasterMk cId="0" sldId="2147483659"/>
              <pc:sldLayoutMk cId="1203953526" sldId="2147483714"/>
              <ac:spMk id="21" creationId="{00000000-0000-0000-0000-000000000000}"/>
            </ac:spMkLst>
          </pc:spChg>
          <pc:spChg chg="mod">
            <ac:chgData name="José Alberto Wobeto" userId="949390778498db3e" providerId="LiveId" clId="{0792A1D5-F228-46A4-83ED-1C51CC292A62}" dt="2022-08-13T17:06:42.583" v="314" actId="14100"/>
            <ac:spMkLst>
              <pc:docMk/>
              <pc:sldMasterMk cId="0" sldId="2147483659"/>
              <pc:sldLayoutMk cId="1203953526" sldId="2147483714"/>
              <ac:spMk id="22" creationId="{00000000-0000-0000-0000-000000000000}"/>
            </ac:spMkLst>
          </pc:spChg>
        </pc:sldLayoutChg>
        <pc:sldLayoutChg chg="modSp">
          <pc:chgData name="José Alberto Wobeto" userId="949390778498db3e" providerId="LiveId" clId="{0792A1D5-F228-46A4-83ED-1C51CC292A62}" dt="2022-08-13T16:59:58.519" v="277" actId="12"/>
          <pc:sldLayoutMkLst>
            <pc:docMk/>
            <pc:sldMasterMk cId="0" sldId="2147483659"/>
            <pc:sldLayoutMk cId="3995639948" sldId="2147483784"/>
          </pc:sldLayoutMkLst>
          <pc:spChg chg="mod">
            <ac:chgData name="José Alberto Wobeto" userId="949390778498db3e" providerId="LiveId" clId="{0792A1D5-F228-46A4-83ED-1C51CC292A62}" dt="2022-08-13T16:59:58.519" v="277" actId="12"/>
            <ac:spMkLst>
              <pc:docMk/>
              <pc:sldMasterMk cId="0" sldId="2147483659"/>
              <pc:sldLayoutMk cId="3995639948" sldId="2147483784"/>
              <ac:spMk id="7" creationId="{B2AD0D35-12A2-7AF1-2E42-206C06248E55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6:49:25.842" v="105" actId="14100"/>
          <pc:sldLayoutMkLst>
            <pc:docMk/>
            <pc:sldMasterMk cId="0" sldId="2147483659"/>
            <pc:sldLayoutMk cId="4021948650" sldId="2147483787"/>
          </pc:sldLayoutMkLst>
          <pc:spChg chg="mod">
            <ac:chgData name="José Alberto Wobeto" userId="949390778498db3e" providerId="LiveId" clId="{0792A1D5-F228-46A4-83ED-1C51CC292A62}" dt="2022-08-13T16:49:25.842" v="105" actId="14100"/>
            <ac:spMkLst>
              <pc:docMk/>
              <pc:sldMasterMk cId="0" sldId="2147483659"/>
              <pc:sldLayoutMk cId="4021948650" sldId="2147483787"/>
              <ac:spMk id="5" creationId="{7844CD8B-F904-E270-CD2F-6AE8648821DC}"/>
            </ac:spMkLst>
          </pc:spChg>
        </pc:sldLayoutChg>
        <pc:sldLayoutChg chg="modSp mod">
          <pc:chgData name="José Alberto Wobeto" userId="949390778498db3e" providerId="LiveId" clId="{0792A1D5-F228-46A4-83ED-1C51CC292A62}" dt="2022-08-13T16:46:28.794" v="50" actId="14100"/>
          <pc:sldLayoutMkLst>
            <pc:docMk/>
            <pc:sldMasterMk cId="0" sldId="2147483659"/>
            <pc:sldLayoutMk cId="3031367629" sldId="2147483788"/>
          </pc:sldLayoutMkLst>
          <pc:spChg chg="mod">
            <ac:chgData name="José Alberto Wobeto" userId="949390778498db3e" providerId="LiveId" clId="{0792A1D5-F228-46A4-83ED-1C51CC292A62}" dt="2022-08-13T16:46:28.794" v="50" actId="14100"/>
            <ac:spMkLst>
              <pc:docMk/>
              <pc:sldMasterMk cId="0" sldId="2147483659"/>
              <pc:sldLayoutMk cId="3031367629" sldId="2147483788"/>
              <ac:spMk id="5" creationId="{7844CD8B-F904-E270-CD2F-6AE8648821DC}"/>
            </ac:spMkLst>
          </pc:spChg>
        </pc:sldLayoutChg>
        <pc:sldLayoutChg chg="add mod modTransition">
          <pc:chgData name="José Alberto Wobeto" userId="949390778498db3e" providerId="LiveId" clId="{0792A1D5-F228-46A4-83ED-1C51CC292A62}" dt="2022-08-15T00:30:09.424" v="379" actId="2890"/>
          <pc:sldLayoutMkLst>
            <pc:docMk/>
            <pc:sldMasterMk cId="0" sldId="2147483659"/>
            <pc:sldLayoutMk cId="1883279201" sldId="21474837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8219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96405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197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 fontAlgn="t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593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dirty="0" smtClean="0"/>
              <a:t>Organizar quem usa a palavra</a:t>
            </a:r>
            <a:r>
              <a:rPr lang="pt-BR" baseline="0" dirty="0" smtClean="0"/>
              <a:t> e tempo:</a:t>
            </a:r>
            <a:endParaRPr lang="pt-BR" dirty="0" smtClean="0"/>
          </a:p>
          <a:p>
            <a:r>
              <a:rPr lang="pt-BR" dirty="0" err="1" smtClean="0"/>
              <a:t>Epb</a:t>
            </a:r>
            <a:endParaRPr lang="pt-BR" dirty="0" smtClean="0"/>
          </a:p>
          <a:p>
            <a:r>
              <a:rPr lang="pt-BR" dirty="0" smtClean="0"/>
              <a:t>Instituição</a:t>
            </a:r>
            <a:r>
              <a:rPr lang="pt-BR" baseline="0" dirty="0" smtClean="0"/>
              <a:t> parceira se for o caso</a:t>
            </a:r>
          </a:p>
          <a:p>
            <a:r>
              <a:rPr lang="pt-BR" baseline="0" dirty="0" smtClean="0"/>
              <a:t>Apresentar equipe</a:t>
            </a:r>
          </a:p>
          <a:p>
            <a:r>
              <a:rPr lang="pt-BR" baseline="0" dirty="0" smtClean="0"/>
              <a:t>Participantes podem usar o chat colocar nome e cidade ... Ou expectativa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950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Nosso Objetivo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Refletir sobre como manter a saúde física durante o processo de envelhecimento.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378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Envelhecer é um processo natural, durante o qual vão ocorrendo alterações e limitações, tanto nas capacidades físicas como mentais da pessoa que envelhece. - A partir dos 40 anos começa a ocorrer perda de massa muscular, conhecida como </a:t>
            </a:r>
            <a:r>
              <a:rPr lang="pt-BR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sarcopenia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A perda de força e de massa muscular em decorrência do envelhecimento do organismo podem agravar ou mesmo provocar várias doenças crônicas.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1585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maioria das doenças crônicas não têm cura, mas várias podem ser. As principais doenças crônicas incluem as doenças cardiovasculares, diabetes, asma, doenças da coluna /costas, artrite/reumatismo. - Atualmente passou-se a incluir muitas variedades de câncer, HIV / Aids, distúrbios psiconeurológicos como depressão, esquizofrenia e demência, deficiência visual, perda auditiva e artroses.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 doenças crônicas são as maiores causas de dependências e perda de funcionalidade entre idosos. Elas podem resultar em perda de qualidade de vida, dificuldades para realização de atividades habituais, limitações e incapacidades, ocasionando sofrimento e maior vulnerabilidade na velhice.  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prevenidas ou controladas por meio da detecção precoce, adoção de dieta e hábitos saudáveis, prática de exercícios e acesso a tratamento adequado.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osteoporose, por exemplo, é considerada pela Organização Mundial de Saúde como a “Epidemia Silenciosa do Século”, e é atualmente um problema de saúde pública no mundo inteiro, devido ao aumento na expectativa de vida das populações.  A prevenção deve começar na infância com a realização de exercícios com frequência regular, associada à uma dieta rica em cálcio e exposição regular ao sol (vitamina D).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falta de atividade física, dieta inadequada e uso de fumo são os maiores fatores de risco para as doenças crônicas e para a perda de funcionalidade durante o envelhecimento.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9308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Sedentarismo: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Como agravante, estamos envelhecendo em uma época marcada por um estilo de vida extremamente sedentário.  As   pessoas só se locomovem sentados em carros ou ônibus, muitas trabalham sentados em frente a um computador, e nas horas de lazer assistem televisão. </a:t>
            </a:r>
          </a:p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Estudos recentes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apontam que pessoas que passam longos períodos sentadas apresentam uma diminuição no fluxo de sangue no cérebro.</a:t>
            </a:r>
          </a:p>
        </p:txBody>
      </p:sp>
    </p:spTree>
    <p:extLst>
      <p:ext uri="{BB962C8B-B14F-4D97-AF65-F5344CB8AC3E}">
        <p14:creationId xmlns:p14="http://schemas.microsoft.com/office/powerpoint/2010/main" val="410466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prática de atividades físicas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é fundamental para reduzir os danos causados pelo tempo, como a perda de massa muscular, a perda de equilíbrio, perda de agilidade, de flexibilidade e de resistência muscular. -O exercício físico é um tipo de atividade física planejada, estruturada e repetitiva que tem o objetivo de melhorar ou manter as capacidades físicas e o peso adequado e deve ter o acompanhamento de um profissional da área. - A prática de exercício físico melhora a qualidade do sono, aumenta a energia para tarefas do dia a dia do idoso, melhora a concentração e a mobilidade, previne doenças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 também melhora a autoestima da pessoa idosa. Isso porque a atividade física produz endorfinas e serotonina, hormônios que proporcionam a sensação de bem-estar. </a:t>
            </a: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Além disso tudo, como envelhecer é um processo que ocorre aos ´poucos, quanto mais cedo a pessoa cuidar da sua saúde física e mental, menos chance terá de ter doenças crônicas com diabetes, hipertensão, entre outras. </a:t>
            </a:r>
          </a:p>
          <a:p>
            <a:pPr marL="158750" indent="0"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Conseguir um envelhecimento ativo pressupõe ter uma vida ativa.    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879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dirty="0" smtClean="0"/>
              <a:t>Vídeo</a:t>
            </a:r>
            <a:r>
              <a:rPr lang="pt-BR" baseline="0" dirty="0" smtClean="0"/>
              <a:t> - </a:t>
            </a:r>
            <a:r>
              <a:rPr lang="pt-BR" dirty="0" smtClean="0"/>
              <a:t>3,20 min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57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17519" y="4773255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327F94B-B8EB-0471-704A-6D8654B86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A49114-1D1D-A0DC-3114-712B160C17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6559" y="4586513"/>
            <a:ext cx="1575003" cy="2735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-20171"/>
            <a:ext cx="1185057" cy="1715770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694" y="228644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392" y="220928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651" r:id="rId6"/>
    <p:sldLayoutId id="2147483713" r:id="rId7"/>
    <p:sldLayoutId id="2147483714" r:id="rId8"/>
    <p:sldLayoutId id="2147483757" r:id="rId9"/>
    <p:sldLayoutId id="2147483780" r:id="rId10"/>
    <p:sldLayoutId id="2147483781" r:id="rId11"/>
    <p:sldLayoutId id="2147483678" r:id="rId12"/>
    <p:sldLayoutId id="2147483782" r:id="rId13"/>
    <p:sldLayoutId id="2147483711" r:id="rId14"/>
    <p:sldLayoutId id="2147483784" r:id="rId15"/>
    <p:sldLayoutId id="2147483783" r:id="rId16"/>
    <p:sldLayoutId id="2147483787" r:id="rId17"/>
    <p:sldLayoutId id="2147483788" r:id="rId18"/>
    <p:sldLayoutId id="2147483789" r:id="rId19"/>
    <p:sldLayoutId id="2147483650" r:id="rId20"/>
    <p:sldLayoutId id="2147483790" r:id="rId21"/>
    <p:sldLayoutId id="2147483712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" r="7498"/>
          <a:stretch/>
        </p:blipFill>
        <p:spPr>
          <a:xfrm>
            <a:off x="2364057" y="0"/>
            <a:ext cx="6779943" cy="5143500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0" y="1920444"/>
            <a:ext cx="2464419" cy="1562763"/>
          </a:xfrm>
        </p:spPr>
        <p:txBody>
          <a:bodyPr/>
          <a:lstStyle/>
          <a:p>
            <a:pPr algn="ctr"/>
            <a:r>
              <a:rPr lang="pt-BR" dirty="0">
                <a:latin typeface="Syncopate" panose="02060507000000020003" pitchFamily="18" charset="0"/>
              </a:rPr>
              <a:t>2</a:t>
            </a:r>
            <a:r>
              <a:rPr lang="pt-BR" dirty="0" smtClean="0">
                <a:latin typeface="Syncopate" panose="02060507000000020003" pitchFamily="18" charset="0"/>
              </a:rPr>
              <a:t>º encontro</a:t>
            </a:r>
            <a:endParaRPr lang="pt-BR" dirty="0">
              <a:latin typeface="Syncopate" panose="02060507000000020003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83622" y="2841083"/>
            <a:ext cx="5954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Syncopate" panose="02060507000000020003" pitchFamily="18" charset="0"/>
              </a:rPr>
              <a:t>BEM-ENVELHECER</a:t>
            </a:r>
            <a:endParaRPr lang="pt-BR" sz="3200" b="1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223FE-0D23-1AA7-BEA4-A677E124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0" y="112146"/>
            <a:ext cx="5993653" cy="903853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vídeo</a:t>
            </a:r>
            <a:r>
              <a:rPr lang="pt-BR" dirty="0"/>
              <a:t>: Qual a melhor atividade física</a:t>
            </a:r>
          </a:p>
        </p:txBody>
      </p:sp>
      <p:pic>
        <p:nvPicPr>
          <p:cNvPr id="4" name="3. QUAL A MELHOR ATIVIDADE FÍSICA PARA O IDOSO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199" y="912614"/>
            <a:ext cx="7521575" cy="423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r="11683"/>
          <a:stretch/>
        </p:blipFill>
        <p:spPr>
          <a:xfrm>
            <a:off x="0" y="0"/>
            <a:ext cx="5710768" cy="45085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783EC7-E859-812D-F714-892528D58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15"/>
          <a:stretch/>
        </p:blipFill>
        <p:spPr>
          <a:xfrm>
            <a:off x="0" y="0"/>
            <a:ext cx="9144000" cy="4520381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93C0B71D-BF04-6044-F21D-5DE0490BFC48}"/>
              </a:ext>
            </a:extLst>
          </p:cNvPr>
          <p:cNvSpPr txBox="1"/>
          <p:nvPr/>
        </p:nvSpPr>
        <p:spPr>
          <a:xfrm>
            <a:off x="4799254" y="3057460"/>
            <a:ext cx="4218923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solidFill>
                  <a:schemeClr val="tx1"/>
                </a:solidFill>
                <a:latin typeface="Syncopate bold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Dinâmica de grupo</a:t>
            </a:r>
            <a:endParaRPr lang="da-DK" sz="2800" b="1" dirty="0">
              <a:solidFill>
                <a:schemeClr val="tx1"/>
              </a:solidFill>
              <a:latin typeface="Syncopate bold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4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0606" y="201047"/>
            <a:ext cx="5957047" cy="666288"/>
          </a:xfrm>
        </p:spPr>
        <p:txBody>
          <a:bodyPr>
            <a:normAutofit/>
          </a:bodyPr>
          <a:lstStyle/>
          <a:p>
            <a:r>
              <a:rPr lang="pt-BR" dirty="0" smtClean="0"/>
              <a:t>Dinâmica 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609600" y="927100"/>
            <a:ext cx="8191500" cy="3863117"/>
          </a:xfrm>
        </p:spPr>
        <p:txBody>
          <a:bodyPr>
            <a:normAutofit/>
          </a:bodyPr>
          <a:lstStyle/>
          <a:p>
            <a:pPr marL="596900" lvl="0" indent="-457200">
              <a:buFont typeface="+mj-lt"/>
              <a:buAutoNum type="arabicPeriod"/>
            </a:pPr>
            <a:r>
              <a:rPr lang="pt-BR" dirty="0"/>
              <a:t>Por que a atividade física é importante para a saúde? Você já adquiriu o hábito de exercitar-se fisicamente?  Descrever as atividades físicas que você pratica durante a semana e qual a sua duração? Você conta com uma orientação para essas </a:t>
            </a:r>
            <a:r>
              <a:rPr lang="pt-BR" dirty="0" smtClean="0"/>
              <a:t>atividades?</a:t>
            </a:r>
          </a:p>
          <a:p>
            <a:pPr marL="596900" lvl="0" indent="-457200">
              <a:buFont typeface="+mj-lt"/>
              <a:buAutoNum type="arabicPeriod"/>
            </a:pPr>
            <a:r>
              <a:rPr lang="pt-BR" dirty="0" smtClean="0"/>
              <a:t>Selecionar </a:t>
            </a:r>
            <a:r>
              <a:rPr lang="pt-BR" dirty="0"/>
              <a:t>cinco atividades físicas adequadas a este grupo, justificando-as</a:t>
            </a:r>
            <a:r>
              <a:rPr lang="pt-BR" dirty="0" smtClean="0"/>
              <a:t>. </a:t>
            </a:r>
            <a:endParaRPr lang="pt-BR" dirty="0"/>
          </a:p>
          <a:p>
            <a:pPr marL="596900" lvl="0" indent="-457200">
              <a:buFont typeface="+mj-lt"/>
              <a:buAutoNum type="arabicPeriod"/>
            </a:pPr>
            <a:r>
              <a:rPr lang="pt-BR" dirty="0"/>
              <a:t>Como conviver com as perdas físicas?</a:t>
            </a:r>
          </a:p>
          <a:p>
            <a:pPr marL="596900" indent="-45720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259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106" y="994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219200"/>
            <a:ext cx="8128000" cy="3352800"/>
          </a:xfrm>
        </p:spPr>
        <p:txBody>
          <a:bodyPr>
            <a:noAutofit/>
          </a:bodyPr>
          <a:lstStyle/>
          <a:p>
            <a:pPr algn="ctr"/>
            <a:r>
              <a:rPr lang="pt-BR" sz="2800" dirty="0"/>
              <a:t>Cultivar a saúde física durante o envelhecimento não é apenas uma questão de assistência médica e de acesso a medicamentos. Cultivar a saúde física significa incorporar um estilo de vida mais saudável e ativo.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7359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106" y="99447"/>
            <a:ext cx="5957047" cy="666288"/>
          </a:xfrm>
        </p:spPr>
        <p:txBody>
          <a:bodyPr>
            <a:noAutofit/>
          </a:bodyPr>
          <a:lstStyle/>
          <a:p>
            <a:r>
              <a:rPr lang="pt-BR" sz="3200" dirty="0" smtClean="0"/>
              <a:t>Conclusão</a:t>
            </a:r>
            <a:endParaRPr lang="pt-BR" sz="32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5000" y="1193800"/>
            <a:ext cx="7785100" cy="3200400"/>
          </a:xfrm>
        </p:spPr>
        <p:txBody>
          <a:bodyPr>
            <a:noAutofit/>
          </a:bodyPr>
          <a:lstStyle/>
          <a:p>
            <a:r>
              <a:rPr lang="pt-BR" sz="2800" dirty="0" smtClean="0"/>
              <a:t>Não espere chegar </a:t>
            </a:r>
            <a:r>
              <a:rPr lang="pt-BR" sz="2800" dirty="0"/>
              <a:t>aos 50, 60 anos para começar a ter hábitos saudáveis de alimentação e a praticar exercícios físicos. </a:t>
            </a:r>
            <a:endParaRPr lang="pt-BR" sz="2800" dirty="0" smtClean="0"/>
          </a:p>
          <a:p>
            <a:r>
              <a:rPr lang="pt-BR" sz="2800" dirty="0" smtClean="0"/>
              <a:t>Para </a:t>
            </a:r>
            <a:r>
              <a:rPr lang="pt-BR" sz="2800" dirty="0"/>
              <a:t>conseguir um envelhecimento saudável é fundamental que isso faça parte da rotina das pessoas durante toda a vida.</a:t>
            </a:r>
          </a:p>
          <a:p>
            <a:r>
              <a:rPr lang="pt-BR" sz="2800" dirty="0"/>
              <a:t> 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136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A124A491-1AE6-E352-B3D5-40044E53B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5941359" cy="601662"/>
          </a:xfrm>
        </p:spPr>
        <p:txBody>
          <a:bodyPr/>
          <a:lstStyle/>
          <a:p>
            <a:r>
              <a:rPr lang="pt-BR" dirty="0"/>
              <a:t>Convite à 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D03CBA-2456-2A36-33A3-18DDFBE2E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3830" y="1632324"/>
            <a:ext cx="4989046" cy="2190376"/>
          </a:xfrm>
        </p:spPr>
        <p:txBody>
          <a:bodyPr>
            <a:normAutofit/>
          </a:bodyPr>
          <a:lstStyle/>
          <a:p>
            <a:r>
              <a:rPr lang="pt-BR" sz="2800" dirty="0" smtClean="0"/>
              <a:t>Procure </a:t>
            </a:r>
            <a:r>
              <a:rPr lang="pt-BR" sz="2800" dirty="0"/>
              <a:t>buscar com um profissional da área qual seria a atividade física mais adequada para você.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610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3ABED48-5821-D585-3F3A-51CCCFF84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2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62393" y="665595"/>
            <a:ext cx="2672908" cy="1442605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pt-BR" sz="3200" dirty="0" smtClean="0"/>
              <a:t>EPB</a:t>
            </a:r>
            <a:endParaRPr lang="pt-BR" sz="3200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BBCFD78-6A0B-411F-85D1-E56C110156E0}"/>
              </a:ext>
            </a:extLst>
          </p:cNvPr>
          <p:cNvSpPr txBox="1"/>
          <p:nvPr/>
        </p:nvSpPr>
        <p:spPr>
          <a:xfrm>
            <a:off x="3797300" y="1604070"/>
            <a:ext cx="48895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Segoe UI" panose="020B0502040204020203" pitchFamily="34" charset="0"/>
                <a:sym typeface="Calibri"/>
              </a:rPr>
              <a:t>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Somos </a:t>
            </a:r>
            <a:r>
              <a:rPr lang="pt-BR" sz="28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voluntários e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valorizamos o conhecimento e a reflexão para atingir resultados saudáveis e assertivos nos relacionamentos familiares. </a:t>
            </a:r>
            <a:endParaRPr lang="pt-BR" sz="28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Segoe UI" panose="020B0502040204020203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875E-6 -2.22222E-6 L -0.02826 -2.22222E-6 " pathEditMode="relative" rAng="0" ptsTypes="AA">
                                      <p:cBhvr>
                                        <p:cTn id="11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079116" y="88157"/>
            <a:ext cx="503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 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53071"/>
              </p:ext>
            </p:extLst>
          </p:nvPr>
        </p:nvGraphicFramePr>
        <p:xfrm>
          <a:off x="0" y="1252468"/>
          <a:ext cx="80264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132">
                  <a:extLst>
                    <a:ext uri="{9D8B030D-6E8A-4147-A177-3AD203B41FA5}">
                      <a16:colId xmlns:a16="http://schemas.microsoft.com/office/drawing/2014/main" val="2742204836"/>
                    </a:ext>
                  </a:extLst>
                </a:gridCol>
                <a:gridCol w="7667268">
                  <a:extLst>
                    <a:ext uri="{9D8B030D-6E8A-4147-A177-3AD203B41FA5}">
                      <a16:colId xmlns:a16="http://schemas.microsoft.com/office/drawing/2014/main" val="1004025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600" b="0" i="0" u="none" strike="noStrike" cap="none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O</a:t>
                      </a:r>
                      <a:r>
                        <a:rPr lang="pt-BR" sz="3600" b="0" i="0" u="none" strike="noStrike" cap="none" baseline="0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pt-BR" sz="3600" b="0" i="0" u="none" strike="noStrike" cap="none" dirty="0" smtClean="0">
                          <a:solidFill>
                            <a:srgbClr val="262626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processo de envelhecimento</a:t>
                      </a:r>
                      <a:r>
                        <a:rPr lang="pt-BR" sz="3600" b="0" i="0" u="none" strike="noStrike" cap="none" dirty="0" smtClean="0">
                          <a:solidFill>
                            <a:srgbClr val="04AF4B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 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83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solidFill>
                            <a:schemeClr val="bg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  <a:endParaRPr lang="pt-BR" sz="3200" dirty="0">
                        <a:solidFill>
                          <a:schemeClr val="bg1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1" i="0" u="none" strike="noStrike" cap="none" dirty="0" smtClean="0">
                          <a:solidFill>
                            <a:srgbClr val="00AE42"/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Saúde física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732804"/>
                  </a:ext>
                </a:extLst>
              </a:tr>
              <a:tr h="56964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solidFill>
                            <a:srgbClr val="00AE42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  <a:endParaRPr lang="pt-BR" sz="3200" dirty="0">
                        <a:solidFill>
                          <a:srgbClr val="00AE42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Saúde mental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216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04AF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Relacionamento familiar e social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57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pt-BR" sz="3200" dirty="0" smtClean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5</a:t>
                      </a:r>
                      <a:endParaRPr lang="pt-BR" sz="3200" dirty="0"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lnR w="12700" cmpd="sng">
                      <a:noFill/>
                    </a:ln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3600" b="0" i="0" u="none" strike="noStrike" cap="none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Inter Medium" panose="02000503000000020004" pitchFamily="2" charset="0"/>
                          <a:ea typeface="Inter Medium" panose="02000503000000020004" pitchFamily="2" charset="0"/>
                          <a:cs typeface="+mn-cs"/>
                          <a:sym typeface="Arial"/>
                        </a:rPr>
                        <a:t>Projeto de vida e espiritualidade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522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06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7588"/>
          <a:stretch/>
        </p:blipFill>
        <p:spPr>
          <a:xfrm>
            <a:off x="0" y="0"/>
            <a:ext cx="5664200" cy="440689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88900"/>
            <a:ext cx="9144793" cy="45236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635500" y="3106738"/>
            <a:ext cx="4229100" cy="625475"/>
          </a:xfrm>
        </p:spPr>
        <p:txBody>
          <a:bodyPr>
            <a:noAutofit/>
          </a:bodyPr>
          <a:lstStyle/>
          <a:p>
            <a:r>
              <a:rPr lang="pt-BR" dirty="0" smtClean="0">
                <a:latin typeface="Syncopate" panose="02060507000000020003" pitchFamily="18" charset="0"/>
              </a:rPr>
              <a:t>Bem-vindos! </a:t>
            </a:r>
            <a:endParaRPr lang="pt-BR" dirty="0"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>
          <a:xfrm>
            <a:off x="2688478" y="2064870"/>
            <a:ext cx="5627594" cy="2532165"/>
          </a:xfrm>
        </p:spPr>
        <p:txBody>
          <a:bodyPr/>
          <a:lstStyle/>
          <a:p>
            <a:pPr algn="r"/>
            <a:r>
              <a:rPr lang="pt-BR" dirty="0" smtClean="0"/>
              <a:t>SAÚDE FÍSICA</a:t>
            </a:r>
            <a:endParaRPr lang="pt-BR" dirty="0"/>
          </a:p>
        </p:txBody>
      </p:sp>
      <p:sp>
        <p:nvSpPr>
          <p:cNvPr id="3" name="Espaço Reservado para Texto 6"/>
          <p:cNvSpPr>
            <a:spLocks noGrp="1"/>
          </p:cNvSpPr>
          <p:nvPr>
            <p:ph type="body" sz="quarter" idx="14"/>
          </p:nvPr>
        </p:nvSpPr>
        <p:spPr>
          <a:xfrm>
            <a:off x="0" y="1920444"/>
            <a:ext cx="2464419" cy="1562763"/>
          </a:xfrm>
        </p:spPr>
        <p:txBody>
          <a:bodyPr/>
          <a:lstStyle/>
          <a:p>
            <a:pPr algn="ctr"/>
            <a:r>
              <a:rPr lang="pt-BR" dirty="0">
                <a:latin typeface="Syncopate" panose="02060507000000020003" pitchFamily="18" charset="0"/>
              </a:rPr>
              <a:t>2</a:t>
            </a:r>
            <a:r>
              <a:rPr lang="pt-BR" dirty="0" smtClean="0">
                <a:latin typeface="Syncopate" panose="02060507000000020003" pitchFamily="18" charset="0"/>
              </a:rPr>
              <a:t>º encontro</a:t>
            </a:r>
            <a:endParaRPr lang="pt-BR" dirty="0"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89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1998" y="1296246"/>
            <a:ext cx="4920701" cy="2170853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bg2">
                    <a:lumMod val="75000"/>
                  </a:schemeClr>
                </a:solidFill>
                <a:latin typeface="Syncopate" panose="02060507000000020003" pitchFamily="18" charset="0"/>
              </a:rPr>
              <a:t>Alterações nas </a:t>
            </a:r>
            <a:r>
              <a:rPr lang="pt-BR" dirty="0">
                <a:solidFill>
                  <a:schemeClr val="bg2">
                    <a:lumMod val="75000"/>
                  </a:schemeClr>
                </a:solidFill>
                <a:latin typeface="Syncopate" panose="02060507000000020003" pitchFamily="18" charset="0"/>
              </a:rPr>
              <a:t>capacidades físicas </a:t>
            </a: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13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63756" y="1477282"/>
            <a:ext cx="3860079" cy="1392917"/>
          </a:xfrm>
        </p:spPr>
        <p:txBody>
          <a:bodyPr>
            <a:noAutofit/>
          </a:bodyPr>
          <a:lstStyle/>
          <a:p>
            <a:r>
              <a:rPr lang="pt-BR" dirty="0"/>
              <a:t>Doenças crônicas</a:t>
            </a:r>
            <a:br>
              <a:rPr lang="pt-BR" dirty="0"/>
            </a:br>
            <a:r>
              <a:rPr lang="pt-BR" b="0" dirty="0">
                <a:solidFill>
                  <a:srgbClr val="04AF4B"/>
                </a:solidFill>
                <a:latin typeface="Syncopate" panose="02060507000000020003" pitchFamily="18" charset="0"/>
              </a:rPr>
              <a:t/>
            </a:r>
            <a:br>
              <a:rPr lang="pt-BR" b="0" dirty="0">
                <a:solidFill>
                  <a:srgbClr val="04AF4B"/>
                </a:solidFill>
                <a:latin typeface="Syncopate" panose="02060507000000020003" pitchFamily="18" charset="0"/>
              </a:rPr>
            </a:br>
            <a:endParaRPr lang="pt-BR" dirty="0">
              <a:solidFill>
                <a:srgbClr val="04AF4B"/>
              </a:solidFill>
              <a:latin typeface="Syncopate" panose="02060507000000020003" pitchFamily="18" charset="0"/>
            </a:endParaRPr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71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6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Imagem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b="7139"/>
          <a:stretch>
            <a:fillRect/>
          </a:stretch>
        </p:blipFill>
        <p:spPr/>
      </p:pic>
      <p:sp>
        <p:nvSpPr>
          <p:cNvPr id="4" name="Título 1"/>
          <p:cNvSpPr txBox="1">
            <a:spLocks/>
          </p:cNvSpPr>
          <p:nvPr/>
        </p:nvSpPr>
        <p:spPr>
          <a:xfrm>
            <a:off x="210099" y="1982047"/>
            <a:ext cx="4708960" cy="62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F16122"/>
                </a:solidFill>
                <a:latin typeface="Syncopate" panose="02000505000000020003" pitchFamily="2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 smtClean="0">
                <a:solidFill>
                  <a:srgbClr val="04AF4B"/>
                </a:solidFill>
                <a:latin typeface="Syncopate" panose="02060507000000020003" pitchFamily="18" charset="0"/>
              </a:rPr>
              <a:t>sedentarismo</a:t>
            </a:r>
            <a:endParaRPr lang="pt-BR" dirty="0">
              <a:solidFill>
                <a:srgbClr val="04AF4B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4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717799" y="2222500"/>
            <a:ext cx="3598259" cy="62576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Prevenção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16" name="Elipse 15"/>
          <p:cNvSpPr/>
          <p:nvPr/>
        </p:nvSpPr>
        <p:spPr>
          <a:xfrm>
            <a:off x="2730191" y="710148"/>
            <a:ext cx="3806973" cy="36184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2455901" y="94713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err="1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Ativi</a:t>
            </a:r>
            <a:endParaRPr lang="pt-BR" sz="2400" dirty="0" smtClean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dade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5777833" y="3198872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</a:rPr>
              <a:t>Concen</a:t>
            </a:r>
          </a:p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</a:rPr>
              <a:t>tração</a:t>
            </a:r>
            <a:endParaRPr lang="pt-BR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1825197" y="3350056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aúde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3" name="Elipse 12"/>
          <p:cNvSpPr/>
          <p:nvPr/>
        </p:nvSpPr>
        <p:spPr>
          <a:xfrm>
            <a:off x="5981700" y="1578015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nergia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14" name="Elipse 13"/>
          <p:cNvSpPr/>
          <p:nvPr/>
        </p:nvSpPr>
        <p:spPr>
          <a:xfrm>
            <a:off x="4659884" y="50802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</a:t>
            </a:r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ono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1203658" y="1670860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Auto</a:t>
            </a:r>
          </a:p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estima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3813388" y="3724314"/>
            <a:ext cx="1892301" cy="1419186"/>
          </a:xfrm>
          <a:prstGeom prst="ellipse">
            <a:avLst/>
          </a:prstGeom>
          <a:solidFill>
            <a:srgbClr val="65CADA"/>
          </a:solidFill>
          <a:ln>
            <a:solidFill>
              <a:srgbClr val="65CA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Mobili</a:t>
            </a:r>
          </a:p>
          <a:p>
            <a:pPr algn="ctr"/>
            <a:r>
              <a:rPr lang="pt-BR" sz="2400" dirty="0" smtClean="0">
                <a:solidFill>
                  <a:schemeClr val="bg2">
                    <a:lumMod val="7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dade</a:t>
            </a:r>
            <a:endParaRPr lang="pt-BR" sz="2400" dirty="0">
              <a:solidFill>
                <a:schemeClr val="bg2">
                  <a:lumMod val="7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9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6534</TotalTime>
  <Words>864</Words>
  <Application>Microsoft Office PowerPoint</Application>
  <PresentationFormat>Apresentação na tela (16:9)</PresentationFormat>
  <Paragraphs>66</Paragraphs>
  <Slides>16</Slides>
  <Notes>11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6" baseType="lpstr">
      <vt:lpstr>Oswald ExtraLight</vt:lpstr>
      <vt:lpstr>Syncopate</vt:lpstr>
      <vt:lpstr>Syncopate bold</vt:lpstr>
      <vt:lpstr>Inter</vt:lpstr>
      <vt:lpstr>Arial</vt:lpstr>
      <vt:lpstr>Bakbak One</vt:lpstr>
      <vt:lpstr>Inter Medium</vt:lpstr>
      <vt:lpstr>Segoe UI</vt:lpstr>
      <vt:lpstr>Calibri</vt:lpstr>
      <vt:lpstr>Simple Light</vt:lpstr>
      <vt:lpstr>Apresentação do PowerPoint</vt:lpstr>
      <vt:lpstr>Apresentação do PowerPoint</vt:lpstr>
      <vt:lpstr>Apresentação do PowerPoint</vt:lpstr>
      <vt:lpstr>Bem-vindos! </vt:lpstr>
      <vt:lpstr>Apresentação do PowerPoint</vt:lpstr>
      <vt:lpstr>Alterações nas capacidades físicas </vt:lpstr>
      <vt:lpstr>Doenças crônicas  </vt:lpstr>
      <vt:lpstr>Apresentação do PowerPoint</vt:lpstr>
      <vt:lpstr>Prevenção </vt:lpstr>
      <vt:lpstr>vídeo: Qual a melhor atividade física</vt:lpstr>
      <vt:lpstr>Apresentação do PowerPoint</vt:lpstr>
      <vt:lpstr>Dinâmica </vt:lpstr>
      <vt:lpstr>Conclusão</vt:lpstr>
      <vt:lpstr>Conclusão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213</cp:revision>
  <dcterms:modified xsi:type="dcterms:W3CDTF">2024-04-08T15:01:56Z</dcterms:modified>
</cp:coreProperties>
</file>