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99" r:id="rId2"/>
    <p:sldId id="323" r:id="rId3"/>
    <p:sldId id="334" r:id="rId4"/>
    <p:sldId id="324" r:id="rId5"/>
    <p:sldId id="330" r:id="rId6"/>
    <p:sldId id="301" r:id="rId7"/>
    <p:sldId id="327" r:id="rId8"/>
    <p:sldId id="302" r:id="rId9"/>
    <p:sldId id="331" r:id="rId10"/>
    <p:sldId id="332" r:id="rId11"/>
    <p:sldId id="333" r:id="rId12"/>
    <p:sldId id="300" r:id="rId13"/>
    <p:sldId id="322" r:id="rId14"/>
    <p:sldId id="328" r:id="rId15"/>
    <p:sldId id="329" r:id="rId16"/>
    <p:sldId id="316" r:id="rId17"/>
    <p:sldId id="282" r:id="rId18"/>
  </p:sldIdLst>
  <p:sldSz cx="9144000" cy="5143500" type="screen16x9"/>
  <p:notesSz cx="6858000" cy="9144000"/>
  <p:embeddedFontLst>
    <p:embeddedFont>
      <p:font typeface="Syncopate" panose="02060507000000020003" pitchFamily="18" charset="0"/>
      <p:regular r:id="rId20"/>
      <p:bold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yncopate bold" panose="02060507000000020003" pitchFamily="18" charset="0"/>
      <p:bold r:id="rId30"/>
    </p:embeddedFont>
    <p:embeddedFont>
      <p:font typeface="Inter" panose="02000503000000020004" pitchFamily="2" charset="0"/>
      <p:regular r:id="rId31"/>
      <p:bold r:id="rId32"/>
    </p:embeddedFont>
    <p:embeddedFont>
      <p:font typeface="Inter Medium" panose="02000503000000020004" pitchFamily="2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F4B"/>
    <a:srgbClr val="5C5C5C"/>
    <a:srgbClr val="262626"/>
    <a:srgbClr val="F16122"/>
    <a:srgbClr val="FFC62C"/>
    <a:srgbClr val="65CADA"/>
    <a:srgbClr val="00AE42"/>
    <a:srgbClr val="FF5F00"/>
    <a:srgbClr val="5FD0DF"/>
    <a:srgbClr val="FFC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82482" autoAdjust="0"/>
  </p:normalViewPr>
  <p:slideViewPr>
    <p:cSldViewPr snapToGrid="0">
      <p:cViewPr varScale="1">
        <p:scale>
          <a:sx n="75" d="100"/>
          <a:sy n="75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Alberto Wobeto" userId="949390778498db3e" providerId="LiveId" clId="{0792A1D5-F228-46A4-83ED-1C51CC292A62}"/>
    <pc:docChg chg="undo redo custSel addSld delSld modSld sldOrd modMainMaster">
      <pc:chgData name="José Alberto Wobeto" userId="949390778498db3e" providerId="LiveId" clId="{0792A1D5-F228-46A4-83ED-1C51CC292A62}" dt="2022-08-15T00:37:55.307" v="418" actId="2696"/>
      <pc:docMkLst>
        <pc:docMk/>
      </pc:docMkLst>
      <pc:sldChg chg="del">
        <pc:chgData name="José Alberto Wobeto" userId="949390778498db3e" providerId="LiveId" clId="{0792A1D5-F228-46A4-83ED-1C51CC292A62}" dt="2022-08-13T16:35:29.210" v="0" actId="47"/>
        <pc:sldMkLst>
          <pc:docMk/>
          <pc:sldMk cId="0" sldId="259"/>
        </pc:sldMkLst>
      </pc:sldChg>
      <pc:sldChg chg="addSp delSp modSp del mod">
        <pc:chgData name="José Alberto Wobeto" userId="949390778498db3e" providerId="LiveId" clId="{0792A1D5-F228-46A4-83ED-1C51CC292A62}" dt="2022-08-15T00:37:55.307" v="418" actId="2696"/>
        <pc:sldMkLst>
          <pc:docMk/>
          <pc:sldMk cId="0" sldId="270"/>
        </pc:sldMkLst>
        <pc:grpChg chg="add del mod">
          <ac:chgData name="José Alberto Wobeto" userId="949390778498db3e" providerId="LiveId" clId="{0792A1D5-F228-46A4-83ED-1C51CC292A62}" dt="2022-08-15T00:37:40.741" v="417" actId="1076"/>
          <ac:grpSpMkLst>
            <pc:docMk/>
            <pc:sldMk cId="0" sldId="270"/>
            <ac:grpSpMk id="2" creationId="{2465E7EC-6EF8-E458-0440-72C539F55780}"/>
          </ac:grpSpMkLst>
        </pc:grpChg>
        <pc:picChg chg="add del mod">
          <ac:chgData name="José Alberto Wobeto" userId="949390778498db3e" providerId="LiveId" clId="{0792A1D5-F228-46A4-83ED-1C51CC292A62}" dt="2022-08-15T00:35:52.792" v="405" actId="1076"/>
          <ac:picMkLst>
            <pc:docMk/>
            <pc:sldMk cId="0" sldId="270"/>
            <ac:picMk id="3" creationId="{E6E1479F-C8C4-3274-1B79-85140A289F07}"/>
          </ac:picMkLst>
        </pc:picChg>
      </pc:sldChg>
      <pc:sldChg chg="del">
        <pc:chgData name="José Alberto Wobeto" userId="949390778498db3e" providerId="LiveId" clId="{0792A1D5-F228-46A4-83ED-1C51CC292A62}" dt="2022-08-13T16:41:05.202" v="16" actId="47"/>
        <pc:sldMkLst>
          <pc:docMk/>
          <pc:sldMk cId="0" sldId="275"/>
        </pc:sldMkLst>
      </pc:sldChg>
      <pc:sldChg chg="del">
        <pc:chgData name="José Alberto Wobeto" userId="949390778498db3e" providerId="LiveId" clId="{0792A1D5-F228-46A4-83ED-1C51CC292A62}" dt="2022-08-13T16:36:05.257" v="2" actId="47"/>
        <pc:sldMkLst>
          <pc:docMk/>
          <pc:sldMk cId="2367089474" sldId="279"/>
        </pc:sldMkLst>
      </pc:sldChg>
      <pc:sldChg chg="del">
        <pc:chgData name="José Alberto Wobeto" userId="949390778498db3e" providerId="LiveId" clId="{0792A1D5-F228-46A4-83ED-1C51CC292A62}" dt="2022-08-13T16:39:44.625" v="14" actId="47"/>
        <pc:sldMkLst>
          <pc:docMk/>
          <pc:sldMk cId="3882960474" sldId="281"/>
        </pc:sldMkLst>
      </pc:sldChg>
      <pc:sldChg chg="del">
        <pc:chgData name="José Alberto Wobeto" userId="949390778498db3e" providerId="LiveId" clId="{0792A1D5-F228-46A4-83ED-1C51CC292A62}" dt="2022-08-13T16:44:08.561" v="36" actId="47"/>
        <pc:sldMkLst>
          <pc:docMk/>
          <pc:sldMk cId="1535072333" sldId="284"/>
        </pc:sldMkLst>
      </pc:sldChg>
      <pc:sldChg chg="del">
        <pc:chgData name="José Alberto Wobeto" userId="949390778498db3e" providerId="LiveId" clId="{0792A1D5-F228-46A4-83ED-1C51CC292A62}" dt="2022-08-13T16:35:57.602" v="1" actId="47"/>
        <pc:sldMkLst>
          <pc:docMk/>
          <pc:sldMk cId="2712527120" sldId="289"/>
        </pc:sldMkLst>
      </pc:sldChg>
      <pc:sldChg chg="del">
        <pc:chgData name="José Alberto Wobeto" userId="949390778498db3e" providerId="LiveId" clId="{0792A1D5-F228-46A4-83ED-1C51CC292A62}" dt="2022-08-13T16:41:21.042" v="17" actId="47"/>
        <pc:sldMkLst>
          <pc:docMk/>
          <pc:sldMk cId="3232040498" sldId="291"/>
        </pc:sldMkLst>
      </pc:sldChg>
      <pc:sldChg chg="modSp del mod ord">
        <pc:chgData name="José Alberto Wobeto" userId="949390778498db3e" providerId="LiveId" clId="{0792A1D5-F228-46A4-83ED-1C51CC292A62}" dt="2022-08-13T16:57:32.400" v="270" actId="47"/>
        <pc:sldMkLst>
          <pc:docMk/>
          <pc:sldMk cId="3148634925" sldId="292"/>
        </pc:sldMkLst>
        <pc:spChg chg="mod">
          <ac:chgData name="José Alberto Wobeto" userId="949390778498db3e" providerId="LiveId" clId="{0792A1D5-F228-46A4-83ED-1C51CC292A62}" dt="2022-08-13T16:56:37.878" v="263" actId="1076"/>
          <ac:spMkLst>
            <pc:docMk/>
            <pc:sldMk cId="3148634925" sldId="292"/>
            <ac:spMk id="5" creationId="{AFF86431-ECE4-4FA7-DC76-7AC4B6A3EEC6}"/>
          </ac:spMkLst>
        </pc:spChg>
      </pc:sldChg>
      <pc:sldChg chg="del">
        <pc:chgData name="José Alberto Wobeto" userId="949390778498db3e" providerId="LiveId" clId="{0792A1D5-F228-46A4-83ED-1C51CC292A62}" dt="2022-08-13T16:36:08.926" v="3" actId="47"/>
        <pc:sldMkLst>
          <pc:docMk/>
          <pc:sldMk cId="2131959983" sldId="293"/>
        </pc:sldMkLst>
      </pc:sldChg>
      <pc:sldChg chg="del">
        <pc:chgData name="José Alberto Wobeto" userId="949390778498db3e" providerId="LiveId" clId="{0792A1D5-F228-46A4-83ED-1C51CC292A62}" dt="2022-08-13T16:44:26.447" v="37" actId="47"/>
        <pc:sldMkLst>
          <pc:docMk/>
          <pc:sldMk cId="1162406446" sldId="294"/>
        </pc:sldMkLst>
      </pc:sldChg>
      <pc:sldChg chg="modSp mod">
        <pc:chgData name="José Alberto Wobeto" userId="949390778498db3e" providerId="LiveId" clId="{0792A1D5-F228-46A4-83ED-1C51CC292A62}" dt="2022-08-13T16:53:40.976" v="260" actId="113"/>
        <pc:sldMkLst>
          <pc:docMk/>
          <pc:sldMk cId="1060331831" sldId="295"/>
        </pc:sldMkLst>
        <pc:spChg chg="mod">
          <ac:chgData name="José Alberto Wobeto" userId="949390778498db3e" providerId="LiveId" clId="{0792A1D5-F228-46A4-83ED-1C51CC292A62}" dt="2022-08-13T16:53:40.976" v="260" actId="113"/>
          <ac:spMkLst>
            <pc:docMk/>
            <pc:sldMk cId="1060331831" sldId="295"/>
            <ac:spMk id="2" creationId="{1C31FE3F-3176-86E4-8D39-0881ABD5956F}"/>
          </ac:spMkLst>
        </pc:spChg>
      </pc:sldChg>
      <pc:sldChg chg="del">
        <pc:chgData name="José Alberto Wobeto" userId="949390778498db3e" providerId="LiveId" clId="{0792A1D5-F228-46A4-83ED-1C51CC292A62}" dt="2022-08-13T17:10:13.930" v="331" actId="47"/>
        <pc:sldMkLst>
          <pc:docMk/>
          <pc:sldMk cId="2954681597" sldId="307"/>
        </pc:sldMkLst>
      </pc:sldChg>
      <pc:sldChg chg="modSp mod">
        <pc:chgData name="José Alberto Wobeto" userId="949390778498db3e" providerId="LiveId" clId="{0792A1D5-F228-46A4-83ED-1C51CC292A62}" dt="2022-08-13T17:11:35.169" v="338"/>
        <pc:sldMkLst>
          <pc:docMk/>
          <pc:sldMk cId="3761669529" sldId="311"/>
        </pc:sldMkLst>
        <pc:spChg chg="mod">
          <ac:chgData name="José Alberto Wobeto" userId="949390778498db3e" providerId="LiveId" clId="{0792A1D5-F228-46A4-83ED-1C51CC292A62}" dt="2022-08-13T17:11:35.169" v="338"/>
          <ac:spMkLst>
            <pc:docMk/>
            <pc:sldMk cId="3761669529" sldId="311"/>
            <ac:spMk id="2" creationId="{6A372147-C135-A857-591C-6A0D165762E4}"/>
          </ac:spMkLst>
        </pc:spChg>
        <pc:spChg chg="mod">
          <ac:chgData name="José Alberto Wobeto" userId="949390778498db3e" providerId="LiveId" clId="{0792A1D5-F228-46A4-83ED-1C51CC292A62}" dt="2022-08-13T17:11:21.160" v="337"/>
          <ac:spMkLst>
            <pc:docMk/>
            <pc:sldMk cId="3761669529" sldId="311"/>
            <ac:spMk id="3" creationId="{5E78B743-914D-AA56-E5D8-2256752905B9}"/>
          </ac:spMkLst>
        </pc:spChg>
      </pc:sldChg>
      <pc:sldChg chg="modSp mod">
        <pc:chgData name="José Alberto Wobeto" userId="949390778498db3e" providerId="LiveId" clId="{0792A1D5-F228-46A4-83ED-1C51CC292A62}" dt="2022-08-13T17:11:00.273" v="336" actId="27636"/>
        <pc:sldMkLst>
          <pc:docMk/>
          <pc:sldMk cId="107430816" sldId="312"/>
        </pc:sldMkLst>
        <pc:spChg chg="mod">
          <ac:chgData name="José Alberto Wobeto" userId="949390778498db3e" providerId="LiveId" clId="{0792A1D5-F228-46A4-83ED-1C51CC292A62}" dt="2022-08-13T17:10:39.904" v="332"/>
          <ac:spMkLst>
            <pc:docMk/>
            <pc:sldMk cId="107430816" sldId="312"/>
            <ac:spMk id="2" creationId="{31CA6ED1-E61C-0E3E-2488-155D2315833B}"/>
          </ac:spMkLst>
        </pc:spChg>
        <pc:spChg chg="mod">
          <ac:chgData name="José Alberto Wobeto" userId="949390778498db3e" providerId="LiveId" clId="{0792A1D5-F228-46A4-83ED-1C51CC292A62}" dt="2022-08-13T17:11:00.273" v="336" actId="27636"/>
          <ac:spMkLst>
            <pc:docMk/>
            <pc:sldMk cId="107430816" sldId="312"/>
            <ac:spMk id="3" creationId="{68B09521-1C6B-6F15-A23D-0F68208249A4}"/>
          </ac:spMkLst>
        </pc:spChg>
      </pc:sldChg>
      <pc:sldChg chg="modSp del mod">
        <pc:chgData name="José Alberto Wobeto" userId="949390778498db3e" providerId="LiveId" clId="{0792A1D5-F228-46A4-83ED-1C51CC292A62}" dt="2022-08-13T16:51:08.878" v="179" actId="47"/>
        <pc:sldMkLst>
          <pc:docMk/>
          <pc:sldMk cId="240906428" sldId="313"/>
        </pc:sldMkLst>
        <pc:spChg chg="mod">
          <ac:chgData name="José Alberto Wobeto" userId="949390778498db3e" providerId="LiveId" clId="{0792A1D5-F228-46A4-83ED-1C51CC292A62}" dt="2022-08-13T16:45:18.122" v="45" actId="14100"/>
          <ac:spMkLst>
            <pc:docMk/>
            <pc:sldMk cId="240906428" sldId="313"/>
            <ac:spMk id="2" creationId="{DB5B7A6A-63EB-F8AE-606B-25970646838E}"/>
          </ac:spMkLst>
        </pc:spChg>
      </pc:sldChg>
      <pc:sldChg chg="modSp new mod">
        <pc:chgData name="José Alberto Wobeto" userId="949390778498db3e" providerId="LiveId" clId="{0792A1D5-F228-46A4-83ED-1C51CC292A62}" dt="2022-08-13T17:00:48.967" v="279" actId="20577"/>
        <pc:sldMkLst>
          <pc:docMk/>
          <pc:sldMk cId="1758286307" sldId="314"/>
        </pc:sldMkLst>
        <pc:spChg chg="mod">
          <ac:chgData name="José Alberto Wobeto" userId="949390778498db3e" providerId="LiveId" clId="{0792A1D5-F228-46A4-83ED-1C51CC292A62}" dt="2022-08-13T16:37:49.016" v="7"/>
          <ac:spMkLst>
            <pc:docMk/>
            <pc:sldMk cId="1758286307" sldId="314"/>
            <ac:spMk id="2" creationId="{ECC756D3-7736-B682-13A1-0F0FECAD61EC}"/>
          </ac:spMkLst>
        </pc:spChg>
        <pc:spChg chg="mod">
          <ac:chgData name="José Alberto Wobeto" userId="949390778498db3e" providerId="LiveId" clId="{0792A1D5-F228-46A4-83ED-1C51CC292A62}" dt="2022-08-13T17:00:48.967" v="279" actId="20577"/>
          <ac:spMkLst>
            <pc:docMk/>
            <pc:sldMk cId="1758286307" sldId="314"/>
            <ac:spMk id="3" creationId="{C14C753D-912C-19AD-1110-E6C3FC171216}"/>
          </ac:spMkLst>
        </pc:spChg>
      </pc:sldChg>
      <pc:sldChg chg="modSp new mod">
        <pc:chgData name="José Alberto Wobeto" userId="949390778498db3e" providerId="LiveId" clId="{0792A1D5-F228-46A4-83ED-1C51CC292A62}" dt="2022-08-13T17:29:47.304" v="358" actId="20577"/>
        <pc:sldMkLst>
          <pc:docMk/>
          <pc:sldMk cId="2924861160" sldId="315"/>
        </pc:sldMkLst>
        <pc:spChg chg="mod">
          <ac:chgData name="José Alberto Wobeto" userId="949390778498db3e" providerId="LiveId" clId="{0792A1D5-F228-46A4-83ED-1C51CC292A62}" dt="2022-08-13T17:29:47.304" v="358" actId="20577"/>
          <ac:spMkLst>
            <pc:docMk/>
            <pc:sldMk cId="2924861160" sldId="315"/>
            <ac:spMk id="2" creationId="{12B5E89A-69D4-774B-79BD-A2914D43D1C8}"/>
          </ac:spMkLst>
        </pc:spChg>
        <pc:spChg chg="mod">
          <ac:chgData name="José Alberto Wobeto" userId="949390778498db3e" providerId="LiveId" clId="{0792A1D5-F228-46A4-83ED-1C51CC292A62}" dt="2022-08-13T16:59:08.895" v="275" actId="948"/>
          <ac:spMkLst>
            <pc:docMk/>
            <pc:sldMk cId="2924861160" sldId="315"/>
            <ac:spMk id="3" creationId="{8465BA37-4B48-68CC-2710-F9C6896575E0}"/>
          </ac:spMkLst>
        </pc:spChg>
      </pc:sldChg>
      <pc:sldChg chg="modSp new mod">
        <pc:chgData name="José Alberto Wobeto" userId="949390778498db3e" providerId="LiveId" clId="{0792A1D5-F228-46A4-83ED-1C51CC292A62}" dt="2022-08-13T17:30:31.658" v="378" actId="20577"/>
        <pc:sldMkLst>
          <pc:docMk/>
          <pc:sldMk cId="961048218" sldId="316"/>
        </pc:sldMkLst>
        <pc:spChg chg="mod">
          <ac:chgData name="José Alberto Wobeto" userId="949390778498db3e" providerId="LiveId" clId="{0792A1D5-F228-46A4-83ED-1C51CC292A62}" dt="2022-08-13T17:30:31.658" v="378" actId="20577"/>
          <ac:spMkLst>
            <pc:docMk/>
            <pc:sldMk cId="961048218" sldId="316"/>
            <ac:spMk id="2" creationId="{A124A491-1AE6-E352-B3D5-40044E53B804}"/>
          </ac:spMkLst>
        </pc:spChg>
        <pc:spChg chg="mod">
          <ac:chgData name="José Alberto Wobeto" userId="949390778498db3e" providerId="LiveId" clId="{0792A1D5-F228-46A4-83ED-1C51CC292A62}" dt="2022-08-13T17:01:02.492" v="282" actId="6549"/>
          <ac:spMkLst>
            <pc:docMk/>
            <pc:sldMk cId="961048218" sldId="316"/>
            <ac:spMk id="3" creationId="{2AD03CBA-2456-2A36-33A3-18DDFBE2E215}"/>
          </ac:spMkLst>
        </pc:spChg>
      </pc:sldChg>
      <pc:sldChg chg="new del">
        <pc:chgData name="José Alberto Wobeto" userId="949390778498db3e" providerId="LiveId" clId="{0792A1D5-F228-46A4-83ED-1C51CC292A62}" dt="2022-08-13T16:41:58.445" v="19" actId="47"/>
        <pc:sldMkLst>
          <pc:docMk/>
          <pc:sldMk cId="1779329438" sldId="316"/>
        </pc:sldMkLst>
      </pc:sldChg>
      <pc:sldChg chg="modSp new mod">
        <pc:chgData name="José Alberto Wobeto" userId="949390778498db3e" providerId="LiveId" clId="{0792A1D5-F228-46A4-83ED-1C51CC292A62}" dt="2022-08-13T16:43:35.455" v="35" actId="20577"/>
        <pc:sldMkLst>
          <pc:docMk/>
          <pc:sldMk cId="566152740" sldId="317"/>
        </pc:sldMkLst>
        <pc:spChg chg="mod">
          <ac:chgData name="José Alberto Wobeto" userId="949390778498db3e" providerId="LiveId" clId="{0792A1D5-F228-46A4-83ED-1C51CC292A62}" dt="2022-08-13T16:43:04.794" v="32" actId="1076"/>
          <ac:spMkLst>
            <pc:docMk/>
            <pc:sldMk cId="566152740" sldId="317"/>
            <ac:spMk id="2" creationId="{78765A8D-4BD8-9C99-E908-A9A41096F15D}"/>
          </ac:spMkLst>
        </pc:spChg>
        <pc:spChg chg="mod">
          <ac:chgData name="José Alberto Wobeto" userId="949390778498db3e" providerId="LiveId" clId="{0792A1D5-F228-46A4-83ED-1C51CC292A62}" dt="2022-08-13T16:43:35.455" v="35" actId="20577"/>
          <ac:spMkLst>
            <pc:docMk/>
            <pc:sldMk cId="566152740" sldId="317"/>
            <ac:spMk id="3" creationId="{4A1CA5D1-850B-C7DA-9605-55CC8726B277}"/>
          </ac:spMkLst>
        </pc:spChg>
      </pc:sldChg>
      <pc:sldChg chg="modSp new mod">
        <pc:chgData name="José Alberto Wobeto" userId="949390778498db3e" providerId="LiveId" clId="{0792A1D5-F228-46A4-83ED-1C51CC292A62}" dt="2022-08-13T16:53:08.158" v="256" actId="20577"/>
        <pc:sldMkLst>
          <pc:docMk/>
          <pc:sldMk cId="3568654346" sldId="318"/>
        </pc:sldMkLst>
        <pc:spChg chg="mod">
          <ac:chgData name="José Alberto Wobeto" userId="949390778498db3e" providerId="LiveId" clId="{0792A1D5-F228-46A4-83ED-1C51CC292A62}" dt="2022-08-13T16:52:24.271" v="197"/>
          <ac:spMkLst>
            <pc:docMk/>
            <pc:sldMk cId="3568654346" sldId="318"/>
            <ac:spMk id="2" creationId="{ED3E9121-572D-B170-239B-7DADDB8D38E8}"/>
          </ac:spMkLst>
        </pc:spChg>
        <pc:spChg chg="mod">
          <ac:chgData name="José Alberto Wobeto" userId="949390778498db3e" providerId="LiveId" clId="{0792A1D5-F228-46A4-83ED-1C51CC292A62}" dt="2022-08-13T16:52:45.400" v="230" actId="20577"/>
          <ac:spMkLst>
            <pc:docMk/>
            <pc:sldMk cId="3568654346" sldId="318"/>
            <ac:spMk id="3" creationId="{E512EB53-E7C0-8EBD-EE88-C175906D191E}"/>
          </ac:spMkLst>
        </pc:spChg>
        <pc:spChg chg="mod">
          <ac:chgData name="José Alberto Wobeto" userId="949390778498db3e" providerId="LiveId" clId="{0792A1D5-F228-46A4-83ED-1C51CC292A62}" dt="2022-08-13T16:53:08.158" v="256" actId="20577"/>
          <ac:spMkLst>
            <pc:docMk/>
            <pc:sldMk cId="3568654346" sldId="318"/>
            <ac:spMk id="4" creationId="{D42CDF20-022F-E688-4BF1-300259BA12A3}"/>
          </ac:spMkLst>
        </pc:spChg>
      </pc:sldChg>
      <pc:sldChg chg="modSp new mod">
        <pc:chgData name="José Alberto Wobeto" userId="949390778498db3e" providerId="LiveId" clId="{0792A1D5-F228-46A4-83ED-1C51CC292A62}" dt="2022-08-13T16:50:51.982" v="178" actId="20577"/>
        <pc:sldMkLst>
          <pc:docMk/>
          <pc:sldMk cId="424666273" sldId="319"/>
        </pc:sldMkLst>
        <pc:spChg chg="mod">
          <ac:chgData name="José Alberto Wobeto" userId="949390778498db3e" providerId="LiveId" clId="{0792A1D5-F228-46A4-83ED-1C51CC292A62}" dt="2022-08-13T16:49:39.589" v="111" actId="20577"/>
          <ac:spMkLst>
            <pc:docMk/>
            <pc:sldMk cId="424666273" sldId="319"/>
            <ac:spMk id="2" creationId="{C9757D64-8B5D-87E8-EAC9-66F4FD175454}"/>
          </ac:spMkLst>
        </pc:spChg>
        <pc:spChg chg="mod">
          <ac:chgData name="José Alberto Wobeto" userId="949390778498db3e" providerId="LiveId" clId="{0792A1D5-F228-46A4-83ED-1C51CC292A62}" dt="2022-08-13T16:50:19.608" v="155" actId="20577"/>
          <ac:spMkLst>
            <pc:docMk/>
            <pc:sldMk cId="424666273" sldId="319"/>
            <ac:spMk id="3" creationId="{9D331972-29CF-6C69-A1BD-BF9078415A73}"/>
          </ac:spMkLst>
        </pc:spChg>
        <pc:spChg chg="mod">
          <ac:chgData name="José Alberto Wobeto" userId="949390778498db3e" providerId="LiveId" clId="{0792A1D5-F228-46A4-83ED-1C51CC292A62}" dt="2022-08-13T16:50:51.982" v="178" actId="20577"/>
          <ac:spMkLst>
            <pc:docMk/>
            <pc:sldMk cId="424666273" sldId="319"/>
            <ac:spMk id="4" creationId="{5D926B01-F99A-DE5E-F3E1-198749A1EB55}"/>
          </ac:spMkLst>
        </pc:spChg>
      </pc:sldChg>
      <pc:sldChg chg="modSp new mod">
        <pc:chgData name="José Alberto Wobeto" userId="949390778498db3e" providerId="LiveId" clId="{0792A1D5-F228-46A4-83ED-1C51CC292A62}" dt="2022-08-13T16:57:19.567" v="269" actId="20577"/>
        <pc:sldMkLst>
          <pc:docMk/>
          <pc:sldMk cId="3293860474" sldId="320"/>
        </pc:sldMkLst>
        <pc:spChg chg="mod">
          <ac:chgData name="José Alberto Wobeto" userId="949390778498db3e" providerId="LiveId" clId="{0792A1D5-F228-46A4-83ED-1C51CC292A62}" dt="2022-08-13T16:56:59.974" v="266" actId="207"/>
          <ac:spMkLst>
            <pc:docMk/>
            <pc:sldMk cId="3293860474" sldId="320"/>
            <ac:spMk id="2" creationId="{E35C8F50-6A1D-A16B-9233-CE1A8EB53C81}"/>
          </ac:spMkLst>
        </pc:spChg>
        <pc:spChg chg="mod">
          <ac:chgData name="José Alberto Wobeto" userId="949390778498db3e" providerId="LiveId" clId="{0792A1D5-F228-46A4-83ED-1C51CC292A62}" dt="2022-08-13T16:57:19.567" v="269" actId="20577"/>
          <ac:spMkLst>
            <pc:docMk/>
            <pc:sldMk cId="3293860474" sldId="320"/>
            <ac:spMk id="3" creationId="{499C1DE2-AD75-34EF-AF68-3684334379C5}"/>
          </ac:spMkLst>
        </pc:spChg>
      </pc:sldChg>
      <pc:sldChg chg="modSp new del mod">
        <pc:chgData name="José Alberto Wobeto" userId="949390778498db3e" providerId="LiveId" clId="{0792A1D5-F228-46A4-83ED-1C51CC292A62}" dt="2022-08-13T17:09:08.236" v="324" actId="47"/>
        <pc:sldMkLst>
          <pc:docMk/>
          <pc:sldMk cId="537784267" sldId="321"/>
        </pc:sldMkLst>
        <pc:spChg chg="mod">
          <ac:chgData name="José Alberto Wobeto" userId="949390778498db3e" providerId="LiveId" clId="{0792A1D5-F228-46A4-83ED-1C51CC292A62}" dt="2022-08-13T17:08:37.789" v="322" actId="27636"/>
          <ac:spMkLst>
            <pc:docMk/>
            <pc:sldMk cId="537784267" sldId="321"/>
            <ac:spMk id="2" creationId="{9ABB7167-8394-FD5B-44B7-6D58BBC43E42}"/>
          </ac:spMkLst>
        </pc:spChg>
        <pc:spChg chg="mod">
          <ac:chgData name="José Alberto Wobeto" userId="949390778498db3e" providerId="LiveId" clId="{0792A1D5-F228-46A4-83ED-1C51CC292A62}" dt="2022-08-13T17:08:56.188" v="323"/>
          <ac:spMkLst>
            <pc:docMk/>
            <pc:sldMk cId="537784267" sldId="321"/>
            <ac:spMk id="3" creationId="{0F2110D9-AAAA-3A0C-1CFB-CCC4863E5FD6}"/>
          </ac:spMkLst>
        </pc:spChg>
      </pc:sldChg>
      <pc:sldChg chg="addSp modSp new mod">
        <pc:chgData name="José Alberto Wobeto" userId="949390778498db3e" providerId="LiveId" clId="{0792A1D5-F228-46A4-83ED-1C51CC292A62}" dt="2022-08-13T17:10:07.007" v="330"/>
        <pc:sldMkLst>
          <pc:docMk/>
          <pc:sldMk cId="678300944" sldId="321"/>
        </pc:sldMkLst>
        <pc:spChg chg="mod">
          <ac:chgData name="José Alberto Wobeto" userId="949390778498db3e" providerId="LiveId" clId="{0792A1D5-F228-46A4-83ED-1C51CC292A62}" dt="2022-08-13T17:09:55.529" v="329"/>
          <ac:spMkLst>
            <pc:docMk/>
            <pc:sldMk cId="678300944" sldId="321"/>
            <ac:spMk id="2" creationId="{485CCE92-D9C7-5692-581B-937DCBE52EF9}"/>
          </ac:spMkLst>
        </pc:spChg>
        <pc:spChg chg="mod">
          <ac:chgData name="José Alberto Wobeto" userId="949390778498db3e" providerId="LiveId" clId="{0792A1D5-F228-46A4-83ED-1C51CC292A62}" dt="2022-08-13T17:10:07.007" v="330"/>
          <ac:spMkLst>
            <pc:docMk/>
            <pc:sldMk cId="678300944" sldId="321"/>
            <ac:spMk id="3" creationId="{C924C567-79F5-2065-DDEC-395016AC09A8}"/>
          </ac:spMkLst>
        </pc:spChg>
        <pc:picChg chg="add mod">
          <ac:chgData name="José Alberto Wobeto" userId="949390778498db3e" providerId="LiveId" clId="{0792A1D5-F228-46A4-83ED-1C51CC292A62}" dt="2022-08-13T17:09:43.709" v="328"/>
          <ac:picMkLst>
            <pc:docMk/>
            <pc:sldMk cId="678300944" sldId="321"/>
            <ac:picMk id="5" creationId="{AE72F6B9-71ED-710B-552A-25962975490C}"/>
          </ac:picMkLst>
        </pc:picChg>
      </pc:sldChg>
      <pc:sldChg chg="addSp delSp modSp new mod ord">
        <pc:chgData name="José Alberto Wobeto" userId="949390778498db3e" providerId="LiveId" clId="{0792A1D5-F228-46A4-83ED-1C51CC292A62}" dt="2022-08-15T00:37:10.587" v="416" actId="1076"/>
        <pc:sldMkLst>
          <pc:docMk/>
          <pc:sldMk cId="1072440471" sldId="322"/>
        </pc:sldMkLst>
        <pc:spChg chg="add del mod">
          <ac:chgData name="José Alberto Wobeto" userId="949390778498db3e" providerId="LiveId" clId="{0792A1D5-F228-46A4-83ED-1C51CC292A62}" dt="2022-08-15T00:34:42.963" v="396" actId="478"/>
          <ac:spMkLst>
            <pc:docMk/>
            <pc:sldMk cId="1072440471" sldId="322"/>
            <ac:spMk id="2" creationId="{4D64D83F-1F38-C40A-7F7E-2F5F1DD586F4}"/>
          </ac:spMkLst>
        </pc:spChg>
        <pc:spChg chg="mod">
          <ac:chgData name="José Alberto Wobeto" userId="949390778498db3e" providerId="LiveId" clId="{0792A1D5-F228-46A4-83ED-1C51CC292A62}" dt="2022-08-15T00:34:30.104" v="394"/>
          <ac:spMkLst>
            <pc:docMk/>
            <pc:sldMk cId="1072440471" sldId="322"/>
            <ac:spMk id="6" creationId="{08671F54-8402-632C-229D-D44630F1811E}"/>
          </ac:spMkLst>
        </pc:spChg>
        <pc:spChg chg="add mod">
          <ac:chgData name="José Alberto Wobeto" userId="949390778498db3e" providerId="LiveId" clId="{0792A1D5-F228-46A4-83ED-1C51CC292A62}" dt="2022-08-15T00:35:24.177" v="400" actId="1076"/>
          <ac:spMkLst>
            <pc:docMk/>
            <pc:sldMk cId="1072440471" sldId="322"/>
            <ac:spMk id="9" creationId="{93C0B71D-BF04-6044-F21D-5DE0490BFC48}"/>
          </ac:spMkLst>
        </pc:spChg>
        <pc:grpChg chg="add del mod">
          <ac:chgData name="José Alberto Wobeto" userId="949390778498db3e" providerId="LiveId" clId="{0792A1D5-F228-46A4-83ED-1C51CC292A62}" dt="2022-08-15T00:34:39.293" v="395"/>
          <ac:grpSpMkLst>
            <pc:docMk/>
            <pc:sldMk cId="1072440471" sldId="322"/>
            <ac:grpSpMk id="4" creationId="{74384790-880E-BDE4-2C93-6857952E719D}"/>
          </ac:grpSpMkLst>
        </pc:grpChg>
        <pc:picChg chg="add mod ord modCrop">
          <ac:chgData name="José Alberto Wobeto" userId="949390778498db3e" providerId="LiveId" clId="{0792A1D5-F228-46A4-83ED-1C51CC292A62}" dt="2022-08-15T00:37:02.697" v="415" actId="732"/>
          <ac:picMkLst>
            <pc:docMk/>
            <pc:sldMk cId="1072440471" sldId="322"/>
            <ac:picMk id="3" creationId="{27BD2371-B523-6D06-A95B-F1DB3C22520A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5" creationId="{3087055D-E527-77EA-3E25-5D6972E04ED1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7" creationId="{1F559D6A-1848-0806-C3F1-4004FB873A9C}"/>
          </ac:picMkLst>
        </pc:picChg>
        <pc:picChg chg="add mod modCrop">
          <ac:chgData name="José Alberto Wobeto" userId="949390778498db3e" providerId="LiveId" clId="{0792A1D5-F228-46A4-83ED-1C51CC292A62}" dt="2022-08-15T00:37:10.587" v="416" actId="1076"/>
          <ac:picMkLst>
            <pc:docMk/>
            <pc:sldMk cId="1072440471" sldId="322"/>
            <ac:picMk id="8" creationId="{1F783EC7-E859-812D-F714-892528D58DB6}"/>
          </ac:picMkLst>
        </pc:picChg>
      </pc:sldChg>
      <pc:sldMasterChg chg="addSldLayout modSldLayout">
        <pc:chgData name="José Alberto Wobeto" userId="949390778498db3e" providerId="LiveId" clId="{0792A1D5-F228-46A4-83ED-1C51CC292A62}" dt="2022-08-15T00:32:51.932" v="388" actId="1076"/>
        <pc:sldMasterMkLst>
          <pc:docMk/>
          <pc:sldMasterMk cId="0" sldId="2147483659"/>
        </pc:sldMasterMkLst>
        <pc:sldLayoutChg chg="addSp delSp modSp mod">
          <pc:chgData name="José Alberto Wobeto" userId="949390778498db3e" providerId="LiveId" clId="{0792A1D5-F228-46A4-83ED-1C51CC292A62}" dt="2022-08-15T00:32:51.932" v="388" actId="1076"/>
          <pc:sldLayoutMkLst>
            <pc:docMk/>
            <pc:sldMasterMk cId="0" sldId="2147483659"/>
            <pc:sldLayoutMk cId="0" sldId="2147483650"/>
          </pc:sldLayoutMkLst>
          <pc:spChg chg="del">
            <ac:chgData name="José Alberto Wobeto" userId="949390778498db3e" providerId="LiveId" clId="{0792A1D5-F228-46A4-83ED-1C51CC292A62}" dt="2022-08-15T00:30:13.872" v="380" actId="478"/>
            <ac:spMkLst>
              <pc:docMk/>
              <pc:sldMasterMk cId="0" sldId="2147483659"/>
              <pc:sldLayoutMk cId="0" sldId="2147483650"/>
              <ac:spMk id="17" creationId="{00000000-0000-0000-0000-000000000000}"/>
            </ac:spMkLst>
          </pc:spChg>
          <pc:spChg chg="del">
            <ac:chgData name="José Alberto Wobeto" userId="949390778498db3e" providerId="LiveId" clId="{0792A1D5-F228-46A4-83ED-1C51CC292A62}" dt="2022-08-15T00:30:16.570" v="381" actId="478"/>
            <ac:spMkLst>
              <pc:docMk/>
              <pc:sldMasterMk cId="0" sldId="2147483659"/>
              <pc:sldLayoutMk cId="0" sldId="2147483650"/>
              <ac:spMk id="18" creationId="{00000000-0000-0000-0000-000000000000}"/>
            </ac:spMkLst>
          </pc:spChg>
          <pc:picChg chg="add mod">
            <ac:chgData name="José Alberto Wobeto" userId="949390778498db3e" providerId="LiveId" clId="{0792A1D5-F228-46A4-83ED-1C51CC292A62}" dt="2022-08-15T00:32:12.325" v="386"/>
            <ac:picMkLst>
              <pc:docMk/>
              <pc:sldMasterMk cId="0" sldId="2147483659"/>
              <pc:sldLayoutMk cId="0" sldId="2147483650"/>
              <ac:picMk id="2" creationId="{2327F94B-B8EB-0471-704A-6D8654B86E25}"/>
            </ac:picMkLst>
          </pc:picChg>
          <pc:picChg chg="add mod">
            <ac:chgData name="José Alberto Wobeto" userId="949390778498db3e" providerId="LiveId" clId="{0792A1D5-F228-46A4-83ED-1C51CC292A62}" dt="2022-08-15T00:32:51.932" v="388" actId="1076"/>
            <ac:picMkLst>
              <pc:docMk/>
              <pc:sldMasterMk cId="0" sldId="2147483659"/>
              <pc:sldLayoutMk cId="0" sldId="2147483650"/>
              <ac:picMk id="3" creationId="{1DA49114-1D1D-A0DC-3114-712B160C17CF}"/>
            </ac:picMkLst>
          </pc:picChg>
        </pc:sldLayoutChg>
        <pc:sldLayoutChg chg="modSp mod">
          <pc:chgData name="José Alberto Wobeto" userId="949390778498db3e" providerId="LiveId" clId="{0792A1D5-F228-46A4-83ED-1C51CC292A62}" dt="2022-08-13T17:04:35.376" v="309" actId="120"/>
          <pc:sldLayoutMkLst>
            <pc:docMk/>
            <pc:sldMasterMk cId="0" sldId="2147483659"/>
            <pc:sldLayoutMk cId="3113801011" sldId="2147483661"/>
          </pc:sldLayoutMkLst>
          <pc:spChg chg="mod">
            <ac:chgData name="José Alberto Wobeto" userId="949390778498db3e" providerId="LiveId" clId="{0792A1D5-F228-46A4-83ED-1C51CC292A62}" dt="2022-08-13T17:04:35.376" v="309" actId="120"/>
            <ac:spMkLst>
              <pc:docMk/>
              <pc:sldMasterMk cId="0" sldId="2147483659"/>
              <pc:sldLayoutMk cId="3113801011" sldId="2147483661"/>
              <ac:spMk id="4" creationId="{6150A44F-3002-671B-8680-44FE521256A9}"/>
            </ac:spMkLst>
          </pc:spChg>
          <pc:spChg chg="mod">
            <ac:chgData name="José Alberto Wobeto" userId="949390778498db3e" providerId="LiveId" clId="{0792A1D5-F228-46A4-83ED-1C51CC292A62}" dt="2022-08-13T17:03:56.664" v="286" actId="20577"/>
            <ac:spMkLst>
              <pc:docMk/>
              <pc:sldMasterMk cId="0" sldId="2147483659"/>
              <pc:sldLayoutMk cId="3113801011" sldId="2147483661"/>
              <ac:spMk id="6" creationId="{5CC23896-A6AA-3E42-320B-0F14FD0A83E5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24.282" v="276" actId="12"/>
          <pc:sldLayoutMkLst>
            <pc:docMk/>
            <pc:sldMasterMk cId="0" sldId="2147483659"/>
            <pc:sldLayoutMk cId="3671553867" sldId="2147483711"/>
          </pc:sldLayoutMkLst>
          <pc:spChg chg="mod">
            <ac:chgData name="José Alberto Wobeto" userId="949390778498db3e" providerId="LiveId" clId="{0792A1D5-F228-46A4-83ED-1C51CC292A62}" dt="2022-08-13T16:59:24.282" v="276" actId="12"/>
            <ac:spMkLst>
              <pc:docMk/>
              <pc:sldMasterMk cId="0" sldId="2147483659"/>
              <pc:sldLayoutMk cId="3671553867" sldId="2147483711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7:09:19.971" v="326" actId="14100"/>
          <pc:sldLayoutMkLst>
            <pc:docMk/>
            <pc:sldMasterMk cId="0" sldId="2147483659"/>
            <pc:sldLayoutMk cId="1203953526" sldId="2147483714"/>
          </pc:sldLayoutMkLst>
          <pc:spChg chg="mod">
            <ac:chgData name="José Alberto Wobeto" userId="949390778498db3e" providerId="LiveId" clId="{0792A1D5-F228-46A4-83ED-1C51CC292A62}" dt="2022-08-13T17:09:19.971" v="326" actId="14100"/>
            <ac:spMkLst>
              <pc:docMk/>
              <pc:sldMasterMk cId="0" sldId="2147483659"/>
              <pc:sldLayoutMk cId="1203953526" sldId="2147483714"/>
              <ac:spMk id="21" creationId="{00000000-0000-0000-0000-000000000000}"/>
            </ac:spMkLst>
          </pc:spChg>
          <pc:spChg chg="mod">
            <ac:chgData name="José Alberto Wobeto" userId="949390778498db3e" providerId="LiveId" clId="{0792A1D5-F228-46A4-83ED-1C51CC292A62}" dt="2022-08-13T17:06:42.583" v="314" actId="14100"/>
            <ac:spMkLst>
              <pc:docMk/>
              <pc:sldMasterMk cId="0" sldId="2147483659"/>
              <pc:sldLayoutMk cId="1203953526" sldId="2147483714"/>
              <ac:spMk id="22" creationId="{00000000-0000-0000-0000-000000000000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58.519" v="277" actId="12"/>
          <pc:sldLayoutMkLst>
            <pc:docMk/>
            <pc:sldMasterMk cId="0" sldId="2147483659"/>
            <pc:sldLayoutMk cId="3995639948" sldId="2147483784"/>
          </pc:sldLayoutMkLst>
          <pc:spChg chg="mod">
            <ac:chgData name="José Alberto Wobeto" userId="949390778498db3e" providerId="LiveId" clId="{0792A1D5-F228-46A4-83ED-1C51CC292A62}" dt="2022-08-13T16:59:58.519" v="277" actId="12"/>
            <ac:spMkLst>
              <pc:docMk/>
              <pc:sldMasterMk cId="0" sldId="2147483659"/>
              <pc:sldLayoutMk cId="3995639948" sldId="2147483784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9:25.842" v="105" actId="14100"/>
          <pc:sldLayoutMkLst>
            <pc:docMk/>
            <pc:sldMasterMk cId="0" sldId="2147483659"/>
            <pc:sldLayoutMk cId="4021948650" sldId="2147483787"/>
          </pc:sldLayoutMkLst>
          <pc:spChg chg="mod">
            <ac:chgData name="José Alberto Wobeto" userId="949390778498db3e" providerId="LiveId" clId="{0792A1D5-F228-46A4-83ED-1C51CC292A62}" dt="2022-08-13T16:49:25.842" v="105" actId="14100"/>
            <ac:spMkLst>
              <pc:docMk/>
              <pc:sldMasterMk cId="0" sldId="2147483659"/>
              <pc:sldLayoutMk cId="4021948650" sldId="2147483787"/>
              <ac:spMk id="5" creationId="{7844CD8B-F904-E270-CD2F-6AE8648821DC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6:28.794" v="50" actId="14100"/>
          <pc:sldLayoutMkLst>
            <pc:docMk/>
            <pc:sldMasterMk cId="0" sldId="2147483659"/>
            <pc:sldLayoutMk cId="3031367629" sldId="2147483788"/>
          </pc:sldLayoutMkLst>
          <pc:spChg chg="mod">
            <ac:chgData name="José Alberto Wobeto" userId="949390778498db3e" providerId="LiveId" clId="{0792A1D5-F228-46A4-83ED-1C51CC292A62}" dt="2022-08-13T16:46:28.794" v="50" actId="14100"/>
            <ac:spMkLst>
              <pc:docMk/>
              <pc:sldMasterMk cId="0" sldId="2147483659"/>
              <pc:sldLayoutMk cId="3031367629" sldId="2147483788"/>
              <ac:spMk id="5" creationId="{7844CD8B-F904-E270-CD2F-6AE8648821DC}"/>
            </ac:spMkLst>
          </pc:spChg>
        </pc:sldLayoutChg>
        <pc:sldLayoutChg chg="add mod modTransition">
          <pc:chgData name="José Alberto Wobeto" userId="949390778498db3e" providerId="LiveId" clId="{0792A1D5-F228-46A4-83ED-1C51CC292A62}" dt="2022-08-15T00:30:09.424" v="379" actId="2890"/>
          <pc:sldLayoutMkLst>
            <pc:docMk/>
            <pc:sldMasterMk cId="0" sldId="2147483659"/>
            <pc:sldLayoutMk cId="1883279201" sldId="21474837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mosity.com/pt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happify.com/" TargetMode="External"/><Relationship Id="rId4" Type="http://schemas.openxmlformats.org/officeDocument/2006/relationships/hyperlink" Target="https://www.afinandocerebro.com.br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dirty="0" smtClean="0"/>
              <a:t>Compartilhar</a:t>
            </a:r>
            <a:r>
              <a:rPr lang="pt-BR" baseline="0" dirty="0" smtClean="0"/>
              <a:t> música do </a:t>
            </a:r>
            <a:r>
              <a:rPr lang="pt-BR" baseline="0" dirty="0" err="1" smtClean="0"/>
              <a:t>youtube</a:t>
            </a:r>
            <a:r>
              <a:rPr lang="pt-BR" baseline="0" dirty="0" smtClean="0"/>
              <a:t> Ouro de Tolo de Raul Seixas: https://www.youtube.com/watch?v=7MSCzIxhFKI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219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.1. jogos cognitivos: quebra-cabeças, palavras-cruzadas, </a:t>
            </a:r>
            <a:r>
              <a:rPr lang="pt-BR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sudoku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jogo da memória;</a:t>
            </a:r>
            <a:endParaRPr lang="pt-BR" sz="1100" b="1" i="1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fontAlgn="base"/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leitura: essa atividade vai demandar o foco total do idoso, que vai precisar processar todas as informações para compreender o contexto. Isso ajuda a trabalhar a memória de curto e de longo prazo, além de estimular a retenção de novos dados;</a:t>
            </a:r>
            <a:endParaRPr lang="pt-BR" sz="1100" b="1" i="1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3. novos aprendizados: aprender coisas novas é uma das melhores maneiras de manter o cérebro ativo.  Aprender uma nova língua, um novo esporte, encontrar um novo </a:t>
            </a:r>
            <a:r>
              <a:rPr lang="pt-BR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hobby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como dança, desenho ou artesanato;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4. usar a tecnologia ao seu favor. Existem diversos aplicativos para auxiliar no estímulo da capacidade cognitiva.  Dentre eles: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Lumosity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reúne mais de 25 jogos para trabalhar o raciocínio lógico e a memória.  </a:t>
            </a:r>
            <a:r>
              <a:rPr lang="pt-BR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https://www.lumosity.com/pt/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Afinando o cérebro.  </a:t>
            </a:r>
            <a:r>
              <a:rPr lang="pt-BR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https://www.afinandocerebro.com.br/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Happify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além de exercícios para a memória, o aplicativo oferece opções de atividades com o objetivo de melhorar o humor. </a:t>
            </a:r>
            <a:r>
              <a:rPr lang="pt-BR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https://www.happify.com/</a:t>
            </a:r>
            <a:endParaRPr lang="pt-BR" sz="1100" b="0" i="0" u="sng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Praticar atividade física regularmente, dormir de sete a oito horas por dia, evitar o abuso do álcool e de outras drogas, não fumar e combater a obesidade também podem ajudar na prevenção de problema mentais.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gravidade surge quando a pessoa começa a colocar em risco a própria vida, ao esquecer a panela no fogo com frequência, por exemplo, ou quando apresenta perda do interesse em viver. Nesses casos, a busca por profissionais da saúde e tratamentos é fundamental.</a:t>
            </a:r>
          </a:p>
          <a:p>
            <a:pPr fontAlgn="base"/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879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</a:t>
            </a:r>
            <a:r>
              <a:rPr lang="pt-BR" baseline="0" dirty="0" smtClean="0"/>
              <a:t> permita que seu cérebro se acomode 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58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b="1" dirty="0" smtClean="0"/>
              <a:t>Reforçar:</a:t>
            </a:r>
            <a:r>
              <a:rPr lang="pt-BR" baseline="0" dirty="0" smtClean="0"/>
              <a:t> </a:t>
            </a:r>
          </a:p>
          <a:p>
            <a:r>
              <a:rPr lang="pt-BR" baseline="0" dirty="0" smtClean="0"/>
              <a:t>Mas, afinal, como cuidar da saúde mental para quando a terceira idade chegar? E como ajudar pais e avós que estão nessa </a:t>
            </a:r>
            <a:r>
              <a:rPr lang="pt-BR" baseline="0" dirty="0" err="1" smtClean="0"/>
              <a:t>fase?O</a:t>
            </a:r>
            <a:r>
              <a:rPr lang="pt-BR" baseline="0" dirty="0" smtClean="0"/>
              <a:t> mais importante é compreender que esse é um trabalho delicado que exige comunicação constante entre pais e filhos, para que, juntos, alcancem o equilíbrio entre amparo e autonomia. O diálogo e a escuta são essenciais para que cada um expresse suas vontades e necessidades. É preciso ter cautela com a superproteção e, ao mesmo tempo, estar atento aos momentos em que o idoso precisa da presença de alguém da família por perto.</a:t>
            </a:r>
          </a:p>
          <a:p>
            <a:r>
              <a:rPr lang="pt-BR" baseline="0" dirty="0" smtClean="0"/>
              <a:t>Outras práticas importantes são as interações sociais e o estabelecimento de metas, como marcar uma viagem com a família, por exemplo.</a:t>
            </a:r>
          </a:p>
          <a:p>
            <a:r>
              <a:rPr lang="pt-BR" dirty="0" smtClean="0"/>
              <a:t>O convívio social faz toda a diferença no envelhecimento. Estimule as interações em grupo (seja para jogos de cartas, dança, para atividades físicas ou para aqueles que ainda trabalham) e com a família, se reunindo sempre que possível. Isso ajuda na comunicação, melhora o humor e estabelece ligações afetivas. Outra dica é evitar estereótipos e não se referir aos idosos com termos pejorativos como “ranzinza”, “teimoso” e “gagá”. Há uma diversidade muito grande no envelhecimento, com idosos conectados às redes sociais, que namoram, saem com amigos, enquanto outros seguem uma rotina mais tranquila. </a:t>
            </a:r>
            <a:r>
              <a:rPr lang="pt-BR" b="1" dirty="0" smtClean="0"/>
              <a:t>O importante é que os vínculos familiares se fortaleçam, que cada um respeite suas individualidades e estejam abertos às adaptações do processo de envelhecer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30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7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Relembrar a jornada dos encontros. Pedir que os participantes relatem se descobriram a atividade física mais adequada para si.  </a:t>
            </a:r>
          </a:p>
          <a:p>
            <a:pPr marL="158750" indent="0" rtl="0" fontAlgn="t">
              <a:buNone/>
            </a:pPr>
            <a:endParaRPr lang="pt-BR" dirty="0" smtClean="0"/>
          </a:p>
          <a:p>
            <a:pPr marL="158750" indent="0" rtl="0" fontAlgn="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635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50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OBJETIVO: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Refletir sobre a importância da saúde mental no processo de envelhecimento.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Vivenciar as transformações e perdas que ocorrem na vida pessoal, na vida profissional e no próprio corpo, durante o envelhecimento, pode afetar de modo significativo a saúde mental das pessoas.  </a:t>
            </a: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619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Perdas, seja de mobilidade, de vigor físico, da companhia dos filhos, ou viuvez, por exemplo, são situações difíceis de serem enfrentadas e exigem uma adaptação constante do idoso. Por isso, podem surgir casos de ansiedade, angústia, medo e tristeza intensa.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Além das perdas, é importante considerar que vivemos uma cultura que valoriza acima de tudo a juventude, a beleza, a agilidade, o vigor físico, e que   produz, na sociedade, uma percepção negativa e ruim sobre o idoso.  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Esse tipo de percepção estereotipada sobre o idoso acaba sendo internalizada pelas pessoas, levando-as a agirem de forma, muitas vezes preconceituosa, com relação às pessoas idosas.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Isso tudo somado - as perdas físicas, as perdas afetivas e o modo como a sociedade percebe o idoso -  pode induzir a pessoa idosa ao isolamento, pode afetar sua autoestima, e até possibilitar o surgimento de distúrbios emocionais desde mais leves até mais graves.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problemas emocionais mais comuns que ocorrem na terceira idade são: apatia, tristeza, excesso ou perda de sono, mudanças de humor, isolamento.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E o distúrbio mais grave é a depressão. </a:t>
            </a:r>
          </a:p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30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depressão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 uma enfermidade que afeta cerca de 350 milhões de pessoas em todo mundo, sendo as mulheres mais atingidas pela doença do que os homens.  Com o envelhecimento e as vulnerabilidades decorrentes dessa época da vida, os idosos são caracterizados como grupo populacional de grande risco para a depressão.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Além dos problemas emocionais, outros mais ligados às questões neurológicas, também são frequentes na terceira idade. São as falhas na memória, lentidão no pensamento, dificuldade de raciocínio.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1879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perda de memória, que comumente ocorre durante o envelhecimento, é um comprometimento cognitivo leve que pode atrapalhar um pouco o cotidiano, mas não tira a independência do idoso.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causas podem estar ligadas a depressão ou insônia, estresse, falta de nutrientes, remédios para ansiedade, uso de álcool, drogas, e acima de tudo à ociosidade, ou seja, a falta de atividade tão comum na terceira idade.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Assim como nosso corpo, nossa mente também precisa se manter ativa para estar saudável. Da mesma forma que fazemos exercícios para garantir a saúde física, o cérebro também precisa se exercitar para manter seu funcionamento normal.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Uma pessoa com perda de memória leve esquece coisas como por exemplo, onde estacionou o carro, onde guardou a chave, mas isso não a impede de seguir com suas tarefas e de manter sua independência e autonomia. Essa é a principal diferença em relação às chamadas demências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466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Demência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Ao contrário do que se costuma pensar, a demência não é uma parte natural do envelhecimento, mas, sim, uma perturbação. Trata-se da diminuição, lenta e progressiva, da função mental, perda de memória, desorientação, dificuldade para falar e realizar atividades do dia- a- dia, alterações na personalidade e comportamento inapropriado.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demência faz parte do grupo das mais importantes doenças que acarretam declínio funcional progressivo e perda gradual da autonomia e da independência. </a:t>
            </a:r>
          </a:p>
          <a:p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doença de Alzheimer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 um dos tipos de demência. Caracterizado pela atrofia do hipocampo e demais partes do cérebro, o Alzheime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a patologia relacionada à memória que mais assusta a população. Seus sintomas característicos envolvem perda de memória progressiva e confusão.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151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Estudos atuais demonstram que o cérebro continua plástico e flexível mesmo na idade adulta, o que reforça a importância da manutenção da atividade mental por parte das pessoas idosas, seja participando de programas educacionais, oficinas de atividades ou mesmo retornando à escolarização.        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Tem sido observado que grau de escolaridade mais elevado e atividade intelectual intensa estão relacionados com menor frequência de demência. Portanto, estimular os idosos a manter sua mente ativa pode ser uma medida profilática.</a:t>
            </a:r>
          </a:p>
          <a:p>
            <a:pPr fontAlgn="base"/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dificuldades de memória e mesmo de raciocínio podem ser amenizadas com vários tipos de exercícios.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(exemplos no próximo slide)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22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650" r:id="rId20"/>
    <p:sldLayoutId id="2147483790" r:id="rId21"/>
    <p:sldLayoutId id="2147483712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inandocerebro.com.br/" TargetMode="External"/><Relationship Id="rId2" Type="http://schemas.openxmlformats.org/officeDocument/2006/relationships/hyperlink" Target="https://www.lumosity.com/pt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appify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r="7498"/>
          <a:stretch/>
        </p:blipFill>
        <p:spPr>
          <a:xfrm>
            <a:off x="2364057" y="0"/>
            <a:ext cx="6779943" cy="51435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982022" y="3006183"/>
            <a:ext cx="595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Syncopate" panose="02060507000000020003" pitchFamily="18" charset="0"/>
              </a:rPr>
              <a:t>BEM-ENVELHECER</a:t>
            </a:r>
            <a:endParaRPr lang="pt-BR" sz="3200" b="1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preservar a saúde mental?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86299" y="1752674"/>
            <a:ext cx="4708960" cy="2844726"/>
          </a:xfrm>
        </p:spPr>
        <p:txBody>
          <a:bodyPr>
            <a:normAutofit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800" dirty="0"/>
              <a:t>manter-se fisicamente e intelectualmente </a:t>
            </a:r>
            <a:r>
              <a:rPr lang="pt-BR" sz="2800" dirty="0" smtClean="0"/>
              <a:t>ativo.</a:t>
            </a:r>
            <a:endParaRPr lang="pt-BR" sz="28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85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099" y="89747"/>
            <a:ext cx="2785459" cy="625760"/>
          </a:xfrm>
        </p:spPr>
        <p:txBody>
          <a:bodyPr>
            <a:normAutofit/>
          </a:bodyPr>
          <a:lstStyle/>
          <a:p>
            <a:r>
              <a:rPr lang="pt-BR" dirty="0" smtClean="0"/>
              <a:t>dicas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13299" y="660474"/>
            <a:ext cx="4708960" cy="4178226"/>
          </a:xfrm>
        </p:spPr>
        <p:txBody>
          <a:bodyPr>
            <a:noAutofit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Jogos cognitivos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Leitura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Novos aprendizados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Usar 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tecnologia ao seu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favor - como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apps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:</a:t>
            </a:r>
          </a:p>
          <a:p>
            <a:pPr marL="1079500" indent="-5461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Lumosity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1079500" indent="-5461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Afinando o </a:t>
            </a: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cérebro</a:t>
            </a:r>
          </a:p>
          <a:p>
            <a:pPr marL="1079500" indent="-5461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dirty="0" err="1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Happify</a:t>
            </a:r>
            <a:endParaRPr lang="pt-BR" dirty="0" smtClean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533400">
              <a:spcBef>
                <a:spcPts val="600"/>
              </a:spcBef>
            </a:pPr>
            <a:r>
              <a:rPr lang="pt-BR" dirty="0" smtClean="0">
                <a:solidFill>
                  <a:srgbClr val="F16122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Tratamento é fundamental</a:t>
            </a:r>
            <a:endParaRPr lang="pt-BR" dirty="0">
              <a:solidFill>
                <a:srgbClr val="F16122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1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387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14899" y="1042246"/>
            <a:ext cx="3041101" cy="2170853"/>
          </a:xfrm>
        </p:spPr>
        <p:txBody>
          <a:bodyPr>
            <a:normAutofit/>
          </a:bodyPr>
          <a:lstStyle/>
          <a:p>
            <a:pPr algn="l"/>
            <a:r>
              <a:rPr lang="pt-BR" sz="2400" dirty="0" smtClean="0"/>
              <a:t>Vídeo : curiosidade sobre o cérebro</a:t>
            </a:r>
            <a:endParaRPr lang="pt-BR" sz="2400" dirty="0"/>
          </a:p>
        </p:txBody>
      </p:sp>
      <p:pic>
        <p:nvPicPr>
          <p:cNvPr id="3" name="Bem envelhecere 4º enco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175" y="0"/>
            <a:ext cx="3108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r="11683"/>
          <a:stretch/>
        </p:blipFill>
        <p:spPr>
          <a:xfrm>
            <a:off x="0" y="0"/>
            <a:ext cx="5710768" cy="4508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15"/>
          <a:stretch/>
        </p:blipFill>
        <p:spPr>
          <a:xfrm>
            <a:off x="0" y="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99254" y="3057460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chemeClr val="tx1"/>
                </a:solidFill>
                <a:latin typeface="Syncopate bold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 bold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4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9806" y="201047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Dinâmica 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39700" y="911174"/>
            <a:ext cx="8877300" cy="3965625"/>
          </a:xfrm>
        </p:spPr>
        <p:txBody>
          <a:bodyPr>
            <a:noAutofit/>
          </a:bodyPr>
          <a:lstStyle/>
          <a:p>
            <a:pPr marL="596900" lvl="0" indent="-457200"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você pode fazer para manter-se mentalmente ativa(o)?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o grupo acha que pode ser feito para prevenir ou retardar problemas de memória?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 cada um faz para não esquecer seus compromissos? 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 tipo de motivação você precisa para não se deixar levar pela tristeza e participar mais ativamente da Vida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Quais estratégias práticas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podemos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adotar no dia a dia para fortalecer sua resiliência emocional e enfrentar os desafios típicos do envelhecimento, contribuindo para uma melhor saúde mental ao longo do tempo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que podemos fazer para promover um ambiente familiar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mais acolhedor e inclusivo, visando melhorar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saúde mental e proporcionar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uma vida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mais saudável emocionalmente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Dentre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muitas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coisas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 você costuma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fazer,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quais você considera que trazem mais benefícios para seu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bem-estar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mental e emocional ? </a:t>
            </a:r>
          </a:p>
          <a:p>
            <a:r>
              <a:rPr lang="pt-BR" dirty="0"/>
              <a:t> </a:t>
            </a:r>
          </a:p>
          <a:p>
            <a:pPr marL="596900" indent="-45720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25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6" y="1883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30200" y="927100"/>
            <a:ext cx="8216899" cy="3594100"/>
          </a:xfrm>
        </p:spPr>
        <p:txBody>
          <a:bodyPr>
            <a:noAutofit/>
          </a:bodyPr>
          <a:lstStyle/>
          <a:p>
            <a:pPr algn="just"/>
            <a:r>
              <a:rPr lang="pt-BR" sz="3200" dirty="0"/>
              <a:t>  </a:t>
            </a:r>
          </a:p>
          <a:p>
            <a:pPr algn="just"/>
            <a:r>
              <a:rPr lang="pt-BR" sz="2800" dirty="0"/>
              <a:t>Ter saúde mental não é só não ter doenças mentais. É mais que isso. Saúde mental é estar sempre ativo, é estar bem consigo próprio e com a vida. </a:t>
            </a:r>
            <a:endParaRPr lang="pt-BR" sz="2800" dirty="0" smtClean="0"/>
          </a:p>
          <a:p>
            <a:pPr algn="ctr">
              <a:spcBef>
                <a:spcPts val="1200"/>
              </a:spcBef>
            </a:pPr>
            <a:r>
              <a:rPr lang="pt-BR" sz="2800" dirty="0" smtClean="0"/>
              <a:t>A </a:t>
            </a:r>
            <a:r>
              <a:rPr lang="pt-BR" sz="2800" dirty="0"/>
              <a:t>gente envelhece como a gente vive.</a:t>
            </a:r>
          </a:p>
          <a:p>
            <a:pPr algn="just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359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4606" y="1756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/>
              <a:t>Convite à ação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D03CBA-2456-2A36-33A3-18DDFBE2E21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8900" y="923874"/>
            <a:ext cx="8623300" cy="4219626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1. </a:t>
            </a:r>
            <a:r>
              <a:rPr lang="pt-BR" sz="2600" dirty="0" smtClean="0"/>
              <a:t>Buscar </a:t>
            </a:r>
            <a:r>
              <a:rPr lang="pt-BR" sz="2600" dirty="0"/>
              <a:t>informar-se sobre uma atividade que favoreça a saúde mental e que seja do seu agrado, para compartilhar no próximo encontro.</a:t>
            </a:r>
          </a:p>
          <a:p>
            <a:pPr fontAlgn="base"/>
            <a:r>
              <a:rPr lang="pt-BR" sz="2600" dirty="0" smtClean="0"/>
              <a:t>2. Use </a:t>
            </a:r>
            <a:r>
              <a:rPr lang="pt-BR" sz="2600" dirty="0"/>
              <a:t>um dos aplicativos apresentados e relate a </a:t>
            </a:r>
            <a:r>
              <a:rPr lang="pt-BR" sz="2600" dirty="0" smtClean="0"/>
              <a:t>experiência:</a:t>
            </a:r>
          </a:p>
          <a:p>
            <a:pPr marL="482600" indent="-342900" fontAlgn="base">
              <a:buFont typeface="Arial" panose="020B0604020202020204" pitchFamily="34" charset="0"/>
              <a:buChar char="•"/>
            </a:pPr>
            <a:r>
              <a:rPr lang="pt-BR" dirty="0" err="1" smtClean="0">
                <a:latin typeface="Arial"/>
                <a:ea typeface="Arial"/>
              </a:rPr>
              <a:t>Lumosity</a:t>
            </a:r>
            <a:r>
              <a:rPr lang="pt-BR" b="1" dirty="0" smtClean="0">
                <a:latin typeface="Arial"/>
                <a:ea typeface="Arial"/>
              </a:rPr>
              <a:t>: </a:t>
            </a:r>
            <a:r>
              <a:rPr lang="pt-BR" dirty="0" smtClean="0">
                <a:latin typeface="Arial"/>
                <a:ea typeface="Arial"/>
              </a:rPr>
              <a:t>reúne mais de 25 jogos para trabalhar o raciocínio lógico e a memória.  </a:t>
            </a:r>
            <a:r>
              <a:rPr lang="pt-BR" u="sng" dirty="0" smtClean="0">
                <a:latin typeface="Arial"/>
                <a:ea typeface="Arial"/>
                <a:hlinkClick r:id="rId2"/>
              </a:rPr>
              <a:t>https://www.lumosity.com/pt/</a:t>
            </a:r>
            <a:endParaRPr lang="pt-BR" dirty="0" smtClean="0">
              <a:latin typeface="Arial"/>
              <a:ea typeface="Arial"/>
            </a:endParaRPr>
          </a:p>
          <a:p>
            <a:pPr marL="482600" indent="-342900" fontAlgn="base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/>
                <a:ea typeface="Arial"/>
              </a:rPr>
              <a:t>Afinando </a:t>
            </a:r>
            <a:r>
              <a:rPr lang="pt-BR" dirty="0">
                <a:latin typeface="Arial"/>
                <a:ea typeface="Arial"/>
              </a:rPr>
              <a:t>o cérebro.  </a:t>
            </a:r>
            <a:r>
              <a:rPr lang="pt-BR" u="sng" dirty="0">
                <a:latin typeface="Arial"/>
                <a:ea typeface="Arial"/>
                <a:hlinkClick r:id="rId3"/>
              </a:rPr>
              <a:t>https://www.afinandocerebro.com.br/</a:t>
            </a:r>
            <a:endParaRPr lang="pt-BR" dirty="0">
              <a:latin typeface="Arial"/>
              <a:ea typeface="Arial"/>
            </a:endParaRPr>
          </a:p>
          <a:p>
            <a:pPr marL="482600" indent="-342900" fontAlgn="base">
              <a:buFont typeface="Arial" panose="020B0604020202020204" pitchFamily="34" charset="0"/>
              <a:buChar char="•"/>
            </a:pPr>
            <a:r>
              <a:rPr lang="pt-BR" dirty="0" err="1" smtClean="0">
                <a:latin typeface="Arial"/>
                <a:ea typeface="Arial"/>
              </a:rPr>
              <a:t>Happify</a:t>
            </a:r>
            <a:r>
              <a:rPr lang="pt-BR" b="1" dirty="0">
                <a:latin typeface="Arial"/>
                <a:ea typeface="Arial"/>
              </a:rPr>
              <a:t>: </a:t>
            </a:r>
            <a:r>
              <a:rPr lang="pt-BR" dirty="0">
                <a:latin typeface="Arial"/>
                <a:ea typeface="Arial"/>
              </a:rPr>
              <a:t>além de exercícios para a memória, o aplicativo oferece opções de atividades com o objetivo de melhorar o humor. </a:t>
            </a:r>
            <a:r>
              <a:rPr lang="pt-BR" u="sng" dirty="0">
                <a:latin typeface="Arial"/>
                <a:ea typeface="Arial"/>
                <a:hlinkClick r:id="rId4"/>
              </a:rPr>
              <a:t>https://www.happify.com/</a:t>
            </a:r>
            <a:endParaRPr lang="pt-BR" u="sng" dirty="0">
              <a:latin typeface="Arial"/>
              <a:ea typeface="Arial"/>
            </a:endParaRP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10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84592" y="716395"/>
            <a:ext cx="3498407" cy="1442605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pt-BR" sz="3200" dirty="0" smtClean="0"/>
              <a:t>A EPB </a:t>
            </a:r>
            <a:endParaRPr lang="pt-BR" sz="3200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BBCFD78-6A0B-411F-85D1-E56C110156E0}"/>
              </a:ext>
            </a:extLst>
          </p:cNvPr>
          <p:cNvSpPr txBox="1"/>
          <p:nvPr/>
        </p:nvSpPr>
        <p:spPr>
          <a:xfrm>
            <a:off x="4405400" y="1952354"/>
            <a:ext cx="444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Segoe UI" panose="020B0502040204020203" pitchFamily="34" charset="0"/>
                <a:sym typeface="Calibri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Segoe UI" panose="020B0502040204020203" pitchFamily="34" charset="0"/>
                <a:sym typeface="Calibri"/>
              </a:rPr>
              <a:t>DESEJA O MELHOR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AEC07E4-AF52-4377-9215-EE6A90F30243}"/>
              </a:ext>
            </a:extLst>
          </p:cNvPr>
          <p:cNvSpPr txBox="1"/>
          <p:nvPr/>
        </p:nvSpPr>
        <p:spPr>
          <a:xfrm>
            <a:off x="4284652" y="2667337"/>
            <a:ext cx="3944947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endParaRPr lang="pt-BR" sz="2800" dirty="0" smtClean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Segoe UI" panose="020B0502040204020203" pitchFamily="34" charset="0"/>
              <a:sym typeface="Calibri"/>
            </a:endParaRPr>
          </a:p>
          <a:p>
            <a:pPr algn="r"/>
            <a:r>
              <a:rPr lang="pt-BR" sz="2800" dirty="0" smtClean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Segoe UI" panose="020B0502040204020203" pitchFamily="34" charset="0"/>
                <a:sym typeface="Calibri"/>
              </a:rPr>
              <a:t>PARA CRIANÇAS,</a:t>
            </a:r>
          </a:p>
          <a:p>
            <a:pPr algn="r"/>
            <a:r>
              <a:rPr lang="pt-BR" sz="2800" dirty="0" smtClean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Segoe UI" panose="020B0502040204020203" pitchFamily="34" charset="0"/>
                <a:sym typeface="Calibri"/>
              </a:rPr>
              <a:t> ADOLESCENTES, JOVENS, ADULTOS E IDOSOS!</a:t>
            </a:r>
            <a:endParaRPr lang="pt-BR" sz="28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Segoe UI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2.22222E-6 L -0.02826 -2.22222E-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-4.5679E-6 L 0.00087 0.0484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79116" y="88157"/>
            <a:ext cx="503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439866"/>
              </p:ext>
            </p:extLst>
          </p:nvPr>
        </p:nvGraphicFramePr>
        <p:xfrm>
          <a:off x="0" y="1252468"/>
          <a:ext cx="8026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132">
                  <a:extLst>
                    <a:ext uri="{9D8B030D-6E8A-4147-A177-3AD203B41FA5}">
                      <a16:colId xmlns:a16="http://schemas.microsoft.com/office/drawing/2014/main" val="2742204836"/>
                    </a:ext>
                  </a:extLst>
                </a:gridCol>
                <a:gridCol w="7667268">
                  <a:extLst>
                    <a:ext uri="{9D8B030D-6E8A-4147-A177-3AD203B41FA5}">
                      <a16:colId xmlns:a16="http://schemas.microsoft.com/office/drawing/2014/main" val="1004025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O</a:t>
                      </a:r>
                      <a:r>
                        <a:rPr lang="pt-BR" sz="3600" b="0" i="0" u="none" strike="noStrike" cap="none" baseline="0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processo de envelhecimento</a:t>
                      </a:r>
                      <a:r>
                        <a:rPr lang="pt-BR" sz="3600" b="0" i="0" u="none" strike="noStrike" cap="none" dirty="0" smtClean="0">
                          <a:solidFill>
                            <a:srgbClr val="04AF4B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83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chemeClr val="bg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  <a:endParaRPr lang="pt-BR" sz="3200" dirty="0">
                        <a:solidFill>
                          <a:schemeClr val="bg1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física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732804"/>
                  </a:ext>
                </a:extLst>
              </a:tr>
              <a:tr h="5696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rgbClr val="00AE42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  <a:endParaRPr lang="pt-BR" sz="3200" dirty="0">
                        <a:solidFill>
                          <a:srgbClr val="00AE4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1" i="0" u="none" strike="noStrike" cap="none" dirty="0" smtClean="0">
                          <a:solidFill>
                            <a:srgbClr val="04AF4B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mental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21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04A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Relacionamento familiar e social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7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5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Projeto de vida e espiritualidade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22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5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7588"/>
          <a:stretch/>
        </p:blipFill>
        <p:spPr>
          <a:xfrm>
            <a:off x="0" y="0"/>
            <a:ext cx="5664200" cy="44068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88900"/>
            <a:ext cx="9144793" cy="45236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35500" y="3106738"/>
            <a:ext cx="4229100" cy="625475"/>
          </a:xfrm>
        </p:spPr>
        <p:txBody>
          <a:bodyPr>
            <a:noAutofit/>
          </a:bodyPr>
          <a:lstStyle/>
          <a:p>
            <a:r>
              <a:rPr lang="pt-BR" dirty="0" smtClean="0">
                <a:latin typeface="Syncopate" panose="02060507000000020003" pitchFamily="18" charset="0"/>
              </a:rPr>
              <a:t>Bem-vindos! </a:t>
            </a:r>
            <a:endParaRPr lang="pt-BR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3158378" y="1937870"/>
            <a:ext cx="5627594" cy="2532165"/>
          </a:xfrm>
        </p:spPr>
        <p:txBody>
          <a:bodyPr/>
          <a:lstStyle/>
          <a:p>
            <a:r>
              <a:rPr lang="pt-BR" dirty="0" smtClean="0"/>
              <a:t>Saúde mental</a:t>
            </a:r>
            <a:endParaRPr lang="pt-BR" dirty="0"/>
          </a:p>
        </p:txBody>
      </p:sp>
      <p:sp>
        <p:nvSpPr>
          <p:cNvPr id="3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0" y="1768044"/>
            <a:ext cx="2464419" cy="1562763"/>
          </a:xfrm>
        </p:spPr>
        <p:txBody>
          <a:bodyPr/>
          <a:lstStyle/>
          <a:p>
            <a:pPr algn="ctr"/>
            <a:r>
              <a:rPr lang="pt-BR" dirty="0" smtClean="0">
                <a:latin typeface="Syncopate" panose="02060507000000020003" pitchFamily="18" charset="0"/>
              </a:rPr>
              <a:t>3º encontro</a:t>
            </a:r>
            <a:endParaRPr lang="pt-BR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305300" y="981982"/>
            <a:ext cx="4194735" cy="2942318"/>
          </a:xfrm>
        </p:spPr>
        <p:txBody>
          <a:bodyPr>
            <a:noAutofit/>
          </a:bodyPr>
          <a:lstStyle/>
          <a:p>
            <a:r>
              <a:rPr lang="pt-BR" b="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Perdas</a:t>
            </a:r>
            <a:br>
              <a:rPr lang="pt-BR" b="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pt-BR" b="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são </a:t>
            </a:r>
            <a:r>
              <a:rPr lang="pt-BR" b="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situações difíceis de serem enfrentadas e exigem uma adaptação constante </a:t>
            </a:r>
            <a:r>
              <a:rPr lang="pt-BR" b="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da pessoa.</a:t>
            </a:r>
            <a:br>
              <a:rPr lang="pt-BR" b="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endParaRPr lang="pt-BR" dirty="0">
              <a:solidFill>
                <a:srgbClr val="04AF4B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>
          <a:xfrm>
            <a:off x="5473700" y="0"/>
            <a:ext cx="3670299" cy="5143499"/>
          </a:xfrm>
        </p:spPr>
      </p:pic>
      <p:sp>
        <p:nvSpPr>
          <p:cNvPr id="9" name="Retângulo 8"/>
          <p:cNvSpPr/>
          <p:nvPr/>
        </p:nvSpPr>
        <p:spPr>
          <a:xfrm>
            <a:off x="152400" y="1231097"/>
            <a:ext cx="4953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Depressão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</a:t>
            </a: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alhas de memória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</a:t>
            </a: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entidão no pensamento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Dificuldade de  </a:t>
            </a:r>
            <a:r>
              <a:rPr lang="pt-BR" sz="28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raciocínio</a:t>
            </a:r>
          </a:p>
        </p:txBody>
      </p:sp>
    </p:spTree>
    <p:extLst>
      <p:ext uri="{BB962C8B-B14F-4D97-AF65-F5344CB8AC3E}">
        <p14:creationId xmlns:p14="http://schemas.microsoft.com/office/powerpoint/2010/main" val="23427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4000" y="1651846"/>
            <a:ext cx="4106259" cy="1777153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4AF4B"/>
                </a:solidFill>
                <a:latin typeface="Syncopate" panose="02060507000000020003" pitchFamily="18" charset="0"/>
              </a:rPr>
              <a:t>Perda de memória </a:t>
            </a:r>
            <a:endParaRPr lang="pt-BR" dirty="0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4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399" y="496147"/>
            <a:ext cx="4708960" cy="625760"/>
          </a:xfrm>
        </p:spPr>
        <p:txBody>
          <a:bodyPr/>
          <a:lstStyle/>
          <a:p>
            <a:r>
              <a:rPr lang="pt-BR" dirty="0" smtClean="0"/>
              <a:t>demência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257374"/>
            <a:ext cx="4381500" cy="3886126"/>
          </a:xfrm>
        </p:spPr>
        <p:txBody>
          <a:bodyPr>
            <a:noAutofit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Não</a:t>
            </a:r>
            <a:r>
              <a:rPr lang="pt-BR" sz="280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é uma parte natural do </a:t>
            </a:r>
            <a:r>
              <a:rPr lang="pt-BR" sz="280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envelhecimento.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</a:t>
            </a:r>
            <a:r>
              <a:rPr lang="pt-BR" sz="2800" dirty="0" smtClean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carretam </a:t>
            </a:r>
            <a:r>
              <a:rPr lang="pt-BR" sz="2800" b="1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declínio funcional</a:t>
            </a:r>
            <a:r>
              <a:rPr lang="pt-BR" sz="2800" dirty="0">
                <a:solidFill>
                  <a:srgbClr val="0000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progressivo e perda gradual da autonomia e da independência.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sz="28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42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11864</TotalTime>
  <Words>1132</Words>
  <Application>Microsoft Office PowerPoint</Application>
  <PresentationFormat>Apresentação na tela (16:9)</PresentationFormat>
  <Paragraphs>98</Paragraphs>
  <Slides>17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8" baseType="lpstr">
      <vt:lpstr>Syncopate</vt:lpstr>
      <vt:lpstr>Bakbak One</vt:lpstr>
      <vt:lpstr>Segoe UI</vt:lpstr>
      <vt:lpstr>Calibri</vt:lpstr>
      <vt:lpstr>Arial</vt:lpstr>
      <vt:lpstr>Syncopate bold</vt:lpstr>
      <vt:lpstr>Inter</vt:lpstr>
      <vt:lpstr>Inter Medium</vt:lpstr>
      <vt:lpstr>Wingdings</vt:lpstr>
      <vt:lpstr>Oswald ExtraLight</vt:lpstr>
      <vt:lpstr>Simple Light</vt:lpstr>
      <vt:lpstr>Apresentação do PowerPoint</vt:lpstr>
      <vt:lpstr>Apresentação do PowerPoint</vt:lpstr>
      <vt:lpstr>Apresentação do PowerPoint</vt:lpstr>
      <vt:lpstr>Bem-vindos! </vt:lpstr>
      <vt:lpstr>Apresentação do PowerPoint</vt:lpstr>
      <vt:lpstr>Perdas são situações difíceis de serem enfrentadas e exigem uma adaptação constante da pessoa. </vt:lpstr>
      <vt:lpstr>Apresentação do PowerPoint</vt:lpstr>
      <vt:lpstr>Perda de memória </vt:lpstr>
      <vt:lpstr>demência</vt:lpstr>
      <vt:lpstr>Como preservar a saúde mental?</vt:lpstr>
      <vt:lpstr>dicas</vt:lpstr>
      <vt:lpstr>Vídeo : curiosidade sobre o cérebro</vt:lpstr>
      <vt:lpstr>Apresentação do PowerPoint</vt:lpstr>
      <vt:lpstr>Dinâmica </vt:lpstr>
      <vt:lpstr>Conclusão</vt:lpstr>
      <vt:lpstr>Convite à ação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224</cp:revision>
  <dcterms:modified xsi:type="dcterms:W3CDTF">2024-04-17T20:54:22Z</dcterms:modified>
</cp:coreProperties>
</file>