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24"/>
  </p:notesMasterIdLst>
  <p:sldIdLst>
    <p:sldId id="299" r:id="rId2"/>
    <p:sldId id="323" r:id="rId3"/>
    <p:sldId id="341" r:id="rId4"/>
    <p:sldId id="324" r:id="rId5"/>
    <p:sldId id="330" r:id="rId6"/>
    <p:sldId id="301" r:id="rId7"/>
    <p:sldId id="302" r:id="rId8"/>
    <p:sldId id="327" r:id="rId9"/>
    <p:sldId id="332" r:id="rId10"/>
    <p:sldId id="334" r:id="rId11"/>
    <p:sldId id="333" r:id="rId12"/>
    <p:sldId id="336" r:id="rId13"/>
    <p:sldId id="338" r:id="rId14"/>
    <p:sldId id="342" r:id="rId15"/>
    <p:sldId id="340" r:id="rId16"/>
    <p:sldId id="322" r:id="rId17"/>
    <p:sldId id="328" r:id="rId18"/>
    <p:sldId id="329" r:id="rId19"/>
    <p:sldId id="335" r:id="rId20"/>
    <p:sldId id="316" r:id="rId21"/>
    <p:sldId id="339" r:id="rId22"/>
    <p:sldId id="282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Syncopate bold" panose="02060507000000020003" pitchFamily="18" charset="0"/>
      <p:bold r:id="rId29"/>
    </p:embeddedFont>
    <p:embeddedFont>
      <p:font typeface="Inter Medium" panose="02000503000000020004" pitchFamily="2" charset="0"/>
      <p:regular r:id="rId30"/>
    </p:embeddedFont>
    <p:embeddedFont>
      <p:font typeface="Segoe UI" panose="020B0502040204020203" pitchFamily="34" charset="0"/>
      <p:regular r:id="rId31"/>
      <p:bold r:id="rId32"/>
      <p:italic r:id="rId33"/>
      <p:boldItalic r:id="rId34"/>
    </p:embeddedFont>
    <p:embeddedFont>
      <p:font typeface="Syncopate" panose="02060507000000020003" pitchFamily="18" charset="0"/>
      <p:regular r:id="rId35"/>
      <p:bold r:id="rId36"/>
    </p:embeddedFont>
    <p:embeddedFont>
      <p:font typeface="Inter" panose="02000503000000020004" pitchFamily="2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122"/>
    <a:srgbClr val="00AE42"/>
    <a:srgbClr val="262626"/>
    <a:srgbClr val="04AF4B"/>
    <a:srgbClr val="5C5C5C"/>
    <a:srgbClr val="FFC62C"/>
    <a:srgbClr val="65CADA"/>
    <a:srgbClr val="FF5F00"/>
    <a:srgbClr val="5FD0DF"/>
    <a:srgbClr val="FFC6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92A1D5-F228-46A4-83ED-1C51CC292A62}" v="16" dt="2022-08-15T00:35:14.7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76" autoAdjust="0"/>
    <p:restoredTop sz="70073" autoAdjust="0"/>
  </p:normalViewPr>
  <p:slideViewPr>
    <p:cSldViewPr snapToGrid="0">
      <p:cViewPr varScale="1">
        <p:scale>
          <a:sx n="63" d="100"/>
          <a:sy n="63" d="100"/>
        </p:scale>
        <p:origin x="10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é Alberto Wobeto" userId="949390778498db3e" providerId="LiveId" clId="{0792A1D5-F228-46A4-83ED-1C51CC292A62}"/>
    <pc:docChg chg="undo redo custSel addSld delSld modSld sldOrd modMainMaster">
      <pc:chgData name="José Alberto Wobeto" userId="949390778498db3e" providerId="LiveId" clId="{0792A1D5-F228-46A4-83ED-1C51CC292A62}" dt="2022-08-15T00:37:55.307" v="418" actId="2696"/>
      <pc:docMkLst>
        <pc:docMk/>
      </pc:docMkLst>
      <pc:sldChg chg="del">
        <pc:chgData name="José Alberto Wobeto" userId="949390778498db3e" providerId="LiveId" clId="{0792A1D5-F228-46A4-83ED-1C51CC292A62}" dt="2022-08-13T16:35:29.210" v="0" actId="47"/>
        <pc:sldMkLst>
          <pc:docMk/>
          <pc:sldMk cId="0" sldId="259"/>
        </pc:sldMkLst>
      </pc:sldChg>
      <pc:sldChg chg="addSp delSp modSp del mod">
        <pc:chgData name="José Alberto Wobeto" userId="949390778498db3e" providerId="LiveId" clId="{0792A1D5-F228-46A4-83ED-1C51CC292A62}" dt="2022-08-15T00:37:55.307" v="418" actId="2696"/>
        <pc:sldMkLst>
          <pc:docMk/>
          <pc:sldMk cId="0" sldId="270"/>
        </pc:sldMkLst>
        <pc:grpChg chg="add del mod">
          <ac:chgData name="José Alberto Wobeto" userId="949390778498db3e" providerId="LiveId" clId="{0792A1D5-F228-46A4-83ED-1C51CC292A62}" dt="2022-08-15T00:37:40.741" v="417" actId="1076"/>
          <ac:grpSpMkLst>
            <pc:docMk/>
            <pc:sldMk cId="0" sldId="270"/>
            <ac:grpSpMk id="2" creationId="{2465E7EC-6EF8-E458-0440-72C539F55780}"/>
          </ac:grpSpMkLst>
        </pc:grpChg>
        <pc:picChg chg="add del mod">
          <ac:chgData name="José Alberto Wobeto" userId="949390778498db3e" providerId="LiveId" clId="{0792A1D5-F228-46A4-83ED-1C51CC292A62}" dt="2022-08-15T00:35:52.792" v="405" actId="1076"/>
          <ac:picMkLst>
            <pc:docMk/>
            <pc:sldMk cId="0" sldId="270"/>
            <ac:picMk id="3" creationId="{E6E1479F-C8C4-3274-1B79-85140A289F07}"/>
          </ac:picMkLst>
        </pc:picChg>
      </pc:sldChg>
      <pc:sldChg chg="del">
        <pc:chgData name="José Alberto Wobeto" userId="949390778498db3e" providerId="LiveId" clId="{0792A1D5-F228-46A4-83ED-1C51CC292A62}" dt="2022-08-13T16:41:05.202" v="16" actId="47"/>
        <pc:sldMkLst>
          <pc:docMk/>
          <pc:sldMk cId="0" sldId="275"/>
        </pc:sldMkLst>
      </pc:sldChg>
      <pc:sldChg chg="del">
        <pc:chgData name="José Alberto Wobeto" userId="949390778498db3e" providerId="LiveId" clId="{0792A1D5-F228-46A4-83ED-1C51CC292A62}" dt="2022-08-13T16:36:05.257" v="2" actId="47"/>
        <pc:sldMkLst>
          <pc:docMk/>
          <pc:sldMk cId="2367089474" sldId="279"/>
        </pc:sldMkLst>
      </pc:sldChg>
      <pc:sldChg chg="del">
        <pc:chgData name="José Alberto Wobeto" userId="949390778498db3e" providerId="LiveId" clId="{0792A1D5-F228-46A4-83ED-1C51CC292A62}" dt="2022-08-13T16:39:44.625" v="14" actId="47"/>
        <pc:sldMkLst>
          <pc:docMk/>
          <pc:sldMk cId="3882960474" sldId="281"/>
        </pc:sldMkLst>
      </pc:sldChg>
      <pc:sldChg chg="del">
        <pc:chgData name="José Alberto Wobeto" userId="949390778498db3e" providerId="LiveId" clId="{0792A1D5-F228-46A4-83ED-1C51CC292A62}" dt="2022-08-13T16:44:08.561" v="36" actId="47"/>
        <pc:sldMkLst>
          <pc:docMk/>
          <pc:sldMk cId="1535072333" sldId="284"/>
        </pc:sldMkLst>
      </pc:sldChg>
      <pc:sldChg chg="del">
        <pc:chgData name="José Alberto Wobeto" userId="949390778498db3e" providerId="LiveId" clId="{0792A1D5-F228-46A4-83ED-1C51CC292A62}" dt="2022-08-13T16:35:57.602" v="1" actId="47"/>
        <pc:sldMkLst>
          <pc:docMk/>
          <pc:sldMk cId="2712527120" sldId="289"/>
        </pc:sldMkLst>
      </pc:sldChg>
      <pc:sldChg chg="del">
        <pc:chgData name="José Alberto Wobeto" userId="949390778498db3e" providerId="LiveId" clId="{0792A1D5-F228-46A4-83ED-1C51CC292A62}" dt="2022-08-13T16:41:21.042" v="17" actId="47"/>
        <pc:sldMkLst>
          <pc:docMk/>
          <pc:sldMk cId="3232040498" sldId="291"/>
        </pc:sldMkLst>
      </pc:sldChg>
      <pc:sldChg chg="modSp del mod ord">
        <pc:chgData name="José Alberto Wobeto" userId="949390778498db3e" providerId="LiveId" clId="{0792A1D5-F228-46A4-83ED-1C51CC292A62}" dt="2022-08-13T16:57:32.400" v="270" actId="47"/>
        <pc:sldMkLst>
          <pc:docMk/>
          <pc:sldMk cId="3148634925" sldId="292"/>
        </pc:sldMkLst>
        <pc:spChg chg="mod">
          <ac:chgData name="José Alberto Wobeto" userId="949390778498db3e" providerId="LiveId" clId="{0792A1D5-F228-46A4-83ED-1C51CC292A62}" dt="2022-08-13T16:56:37.878" v="263" actId="1076"/>
          <ac:spMkLst>
            <pc:docMk/>
            <pc:sldMk cId="3148634925" sldId="292"/>
            <ac:spMk id="5" creationId="{AFF86431-ECE4-4FA7-DC76-7AC4B6A3EEC6}"/>
          </ac:spMkLst>
        </pc:spChg>
      </pc:sldChg>
      <pc:sldChg chg="del">
        <pc:chgData name="José Alberto Wobeto" userId="949390778498db3e" providerId="LiveId" clId="{0792A1D5-F228-46A4-83ED-1C51CC292A62}" dt="2022-08-13T16:36:08.926" v="3" actId="47"/>
        <pc:sldMkLst>
          <pc:docMk/>
          <pc:sldMk cId="2131959983" sldId="293"/>
        </pc:sldMkLst>
      </pc:sldChg>
      <pc:sldChg chg="del">
        <pc:chgData name="José Alberto Wobeto" userId="949390778498db3e" providerId="LiveId" clId="{0792A1D5-F228-46A4-83ED-1C51CC292A62}" dt="2022-08-13T16:44:26.447" v="37" actId="47"/>
        <pc:sldMkLst>
          <pc:docMk/>
          <pc:sldMk cId="1162406446" sldId="294"/>
        </pc:sldMkLst>
      </pc:sldChg>
      <pc:sldChg chg="modSp mod">
        <pc:chgData name="José Alberto Wobeto" userId="949390778498db3e" providerId="LiveId" clId="{0792A1D5-F228-46A4-83ED-1C51CC292A62}" dt="2022-08-13T16:53:40.976" v="260" actId="113"/>
        <pc:sldMkLst>
          <pc:docMk/>
          <pc:sldMk cId="1060331831" sldId="295"/>
        </pc:sldMkLst>
        <pc:spChg chg="mod">
          <ac:chgData name="José Alberto Wobeto" userId="949390778498db3e" providerId="LiveId" clId="{0792A1D5-F228-46A4-83ED-1C51CC292A62}" dt="2022-08-13T16:53:40.976" v="260" actId="113"/>
          <ac:spMkLst>
            <pc:docMk/>
            <pc:sldMk cId="1060331831" sldId="295"/>
            <ac:spMk id="2" creationId="{1C31FE3F-3176-86E4-8D39-0881ABD5956F}"/>
          </ac:spMkLst>
        </pc:spChg>
      </pc:sldChg>
      <pc:sldChg chg="del">
        <pc:chgData name="José Alberto Wobeto" userId="949390778498db3e" providerId="LiveId" clId="{0792A1D5-F228-46A4-83ED-1C51CC292A62}" dt="2022-08-13T17:10:13.930" v="331" actId="47"/>
        <pc:sldMkLst>
          <pc:docMk/>
          <pc:sldMk cId="2954681597" sldId="307"/>
        </pc:sldMkLst>
      </pc:sldChg>
      <pc:sldChg chg="modSp mod">
        <pc:chgData name="José Alberto Wobeto" userId="949390778498db3e" providerId="LiveId" clId="{0792A1D5-F228-46A4-83ED-1C51CC292A62}" dt="2022-08-13T17:11:35.169" v="338"/>
        <pc:sldMkLst>
          <pc:docMk/>
          <pc:sldMk cId="3761669529" sldId="311"/>
        </pc:sldMkLst>
        <pc:spChg chg="mod">
          <ac:chgData name="José Alberto Wobeto" userId="949390778498db3e" providerId="LiveId" clId="{0792A1D5-F228-46A4-83ED-1C51CC292A62}" dt="2022-08-13T17:11:35.169" v="338"/>
          <ac:spMkLst>
            <pc:docMk/>
            <pc:sldMk cId="3761669529" sldId="311"/>
            <ac:spMk id="2" creationId="{6A372147-C135-A857-591C-6A0D165762E4}"/>
          </ac:spMkLst>
        </pc:spChg>
        <pc:spChg chg="mod">
          <ac:chgData name="José Alberto Wobeto" userId="949390778498db3e" providerId="LiveId" clId="{0792A1D5-F228-46A4-83ED-1C51CC292A62}" dt="2022-08-13T17:11:21.160" v="337"/>
          <ac:spMkLst>
            <pc:docMk/>
            <pc:sldMk cId="3761669529" sldId="311"/>
            <ac:spMk id="3" creationId="{5E78B743-914D-AA56-E5D8-2256752905B9}"/>
          </ac:spMkLst>
        </pc:spChg>
      </pc:sldChg>
      <pc:sldChg chg="modSp mod">
        <pc:chgData name="José Alberto Wobeto" userId="949390778498db3e" providerId="LiveId" clId="{0792A1D5-F228-46A4-83ED-1C51CC292A62}" dt="2022-08-13T17:11:00.273" v="336" actId="27636"/>
        <pc:sldMkLst>
          <pc:docMk/>
          <pc:sldMk cId="107430816" sldId="312"/>
        </pc:sldMkLst>
        <pc:spChg chg="mod">
          <ac:chgData name="José Alberto Wobeto" userId="949390778498db3e" providerId="LiveId" clId="{0792A1D5-F228-46A4-83ED-1C51CC292A62}" dt="2022-08-13T17:10:39.904" v="332"/>
          <ac:spMkLst>
            <pc:docMk/>
            <pc:sldMk cId="107430816" sldId="312"/>
            <ac:spMk id="2" creationId="{31CA6ED1-E61C-0E3E-2488-155D2315833B}"/>
          </ac:spMkLst>
        </pc:spChg>
        <pc:spChg chg="mod">
          <ac:chgData name="José Alberto Wobeto" userId="949390778498db3e" providerId="LiveId" clId="{0792A1D5-F228-46A4-83ED-1C51CC292A62}" dt="2022-08-13T17:11:00.273" v="336" actId="27636"/>
          <ac:spMkLst>
            <pc:docMk/>
            <pc:sldMk cId="107430816" sldId="312"/>
            <ac:spMk id="3" creationId="{68B09521-1C6B-6F15-A23D-0F68208249A4}"/>
          </ac:spMkLst>
        </pc:spChg>
      </pc:sldChg>
      <pc:sldChg chg="modSp del mod">
        <pc:chgData name="José Alberto Wobeto" userId="949390778498db3e" providerId="LiveId" clId="{0792A1D5-F228-46A4-83ED-1C51CC292A62}" dt="2022-08-13T16:51:08.878" v="179" actId="47"/>
        <pc:sldMkLst>
          <pc:docMk/>
          <pc:sldMk cId="240906428" sldId="313"/>
        </pc:sldMkLst>
        <pc:spChg chg="mod">
          <ac:chgData name="José Alberto Wobeto" userId="949390778498db3e" providerId="LiveId" clId="{0792A1D5-F228-46A4-83ED-1C51CC292A62}" dt="2022-08-13T16:45:18.122" v="45" actId="14100"/>
          <ac:spMkLst>
            <pc:docMk/>
            <pc:sldMk cId="240906428" sldId="313"/>
            <ac:spMk id="2" creationId="{DB5B7A6A-63EB-F8AE-606B-25970646838E}"/>
          </ac:spMkLst>
        </pc:spChg>
      </pc:sldChg>
      <pc:sldChg chg="modSp new mod">
        <pc:chgData name="José Alberto Wobeto" userId="949390778498db3e" providerId="LiveId" clId="{0792A1D5-F228-46A4-83ED-1C51CC292A62}" dt="2022-08-13T17:00:48.967" v="279" actId="20577"/>
        <pc:sldMkLst>
          <pc:docMk/>
          <pc:sldMk cId="1758286307" sldId="314"/>
        </pc:sldMkLst>
        <pc:spChg chg="mod">
          <ac:chgData name="José Alberto Wobeto" userId="949390778498db3e" providerId="LiveId" clId="{0792A1D5-F228-46A4-83ED-1C51CC292A62}" dt="2022-08-13T16:37:49.016" v="7"/>
          <ac:spMkLst>
            <pc:docMk/>
            <pc:sldMk cId="1758286307" sldId="314"/>
            <ac:spMk id="2" creationId="{ECC756D3-7736-B682-13A1-0F0FECAD61EC}"/>
          </ac:spMkLst>
        </pc:spChg>
        <pc:spChg chg="mod">
          <ac:chgData name="José Alberto Wobeto" userId="949390778498db3e" providerId="LiveId" clId="{0792A1D5-F228-46A4-83ED-1C51CC292A62}" dt="2022-08-13T17:00:48.967" v="279" actId="20577"/>
          <ac:spMkLst>
            <pc:docMk/>
            <pc:sldMk cId="1758286307" sldId="314"/>
            <ac:spMk id="3" creationId="{C14C753D-912C-19AD-1110-E6C3FC171216}"/>
          </ac:spMkLst>
        </pc:spChg>
      </pc:sldChg>
      <pc:sldChg chg="modSp new mod">
        <pc:chgData name="José Alberto Wobeto" userId="949390778498db3e" providerId="LiveId" clId="{0792A1D5-F228-46A4-83ED-1C51CC292A62}" dt="2022-08-13T17:29:47.304" v="358" actId="20577"/>
        <pc:sldMkLst>
          <pc:docMk/>
          <pc:sldMk cId="2924861160" sldId="315"/>
        </pc:sldMkLst>
        <pc:spChg chg="mod">
          <ac:chgData name="José Alberto Wobeto" userId="949390778498db3e" providerId="LiveId" clId="{0792A1D5-F228-46A4-83ED-1C51CC292A62}" dt="2022-08-13T17:29:47.304" v="358" actId="20577"/>
          <ac:spMkLst>
            <pc:docMk/>
            <pc:sldMk cId="2924861160" sldId="315"/>
            <ac:spMk id="2" creationId="{12B5E89A-69D4-774B-79BD-A2914D43D1C8}"/>
          </ac:spMkLst>
        </pc:spChg>
        <pc:spChg chg="mod">
          <ac:chgData name="José Alberto Wobeto" userId="949390778498db3e" providerId="LiveId" clId="{0792A1D5-F228-46A4-83ED-1C51CC292A62}" dt="2022-08-13T16:59:08.895" v="275" actId="948"/>
          <ac:spMkLst>
            <pc:docMk/>
            <pc:sldMk cId="2924861160" sldId="315"/>
            <ac:spMk id="3" creationId="{8465BA37-4B48-68CC-2710-F9C6896575E0}"/>
          </ac:spMkLst>
        </pc:spChg>
      </pc:sldChg>
      <pc:sldChg chg="modSp new mod">
        <pc:chgData name="José Alberto Wobeto" userId="949390778498db3e" providerId="LiveId" clId="{0792A1D5-F228-46A4-83ED-1C51CC292A62}" dt="2022-08-13T17:30:31.658" v="378" actId="20577"/>
        <pc:sldMkLst>
          <pc:docMk/>
          <pc:sldMk cId="961048218" sldId="316"/>
        </pc:sldMkLst>
        <pc:spChg chg="mod">
          <ac:chgData name="José Alberto Wobeto" userId="949390778498db3e" providerId="LiveId" clId="{0792A1D5-F228-46A4-83ED-1C51CC292A62}" dt="2022-08-13T17:30:31.658" v="378" actId="20577"/>
          <ac:spMkLst>
            <pc:docMk/>
            <pc:sldMk cId="961048218" sldId="316"/>
            <ac:spMk id="2" creationId="{A124A491-1AE6-E352-B3D5-40044E53B804}"/>
          </ac:spMkLst>
        </pc:spChg>
        <pc:spChg chg="mod">
          <ac:chgData name="José Alberto Wobeto" userId="949390778498db3e" providerId="LiveId" clId="{0792A1D5-F228-46A4-83ED-1C51CC292A62}" dt="2022-08-13T17:01:02.492" v="282" actId="6549"/>
          <ac:spMkLst>
            <pc:docMk/>
            <pc:sldMk cId="961048218" sldId="316"/>
            <ac:spMk id="3" creationId="{2AD03CBA-2456-2A36-33A3-18DDFBE2E215}"/>
          </ac:spMkLst>
        </pc:spChg>
      </pc:sldChg>
      <pc:sldChg chg="new del">
        <pc:chgData name="José Alberto Wobeto" userId="949390778498db3e" providerId="LiveId" clId="{0792A1D5-F228-46A4-83ED-1C51CC292A62}" dt="2022-08-13T16:41:58.445" v="19" actId="47"/>
        <pc:sldMkLst>
          <pc:docMk/>
          <pc:sldMk cId="1779329438" sldId="316"/>
        </pc:sldMkLst>
      </pc:sldChg>
      <pc:sldChg chg="modSp new mod">
        <pc:chgData name="José Alberto Wobeto" userId="949390778498db3e" providerId="LiveId" clId="{0792A1D5-F228-46A4-83ED-1C51CC292A62}" dt="2022-08-13T16:43:35.455" v="35" actId="20577"/>
        <pc:sldMkLst>
          <pc:docMk/>
          <pc:sldMk cId="566152740" sldId="317"/>
        </pc:sldMkLst>
        <pc:spChg chg="mod">
          <ac:chgData name="José Alberto Wobeto" userId="949390778498db3e" providerId="LiveId" clId="{0792A1D5-F228-46A4-83ED-1C51CC292A62}" dt="2022-08-13T16:43:04.794" v="32" actId="1076"/>
          <ac:spMkLst>
            <pc:docMk/>
            <pc:sldMk cId="566152740" sldId="317"/>
            <ac:spMk id="2" creationId="{78765A8D-4BD8-9C99-E908-A9A41096F15D}"/>
          </ac:spMkLst>
        </pc:spChg>
        <pc:spChg chg="mod">
          <ac:chgData name="José Alberto Wobeto" userId="949390778498db3e" providerId="LiveId" clId="{0792A1D5-F228-46A4-83ED-1C51CC292A62}" dt="2022-08-13T16:43:35.455" v="35" actId="20577"/>
          <ac:spMkLst>
            <pc:docMk/>
            <pc:sldMk cId="566152740" sldId="317"/>
            <ac:spMk id="3" creationId="{4A1CA5D1-850B-C7DA-9605-55CC8726B277}"/>
          </ac:spMkLst>
        </pc:spChg>
      </pc:sldChg>
      <pc:sldChg chg="modSp new mod">
        <pc:chgData name="José Alberto Wobeto" userId="949390778498db3e" providerId="LiveId" clId="{0792A1D5-F228-46A4-83ED-1C51CC292A62}" dt="2022-08-13T16:53:08.158" v="256" actId="20577"/>
        <pc:sldMkLst>
          <pc:docMk/>
          <pc:sldMk cId="3568654346" sldId="318"/>
        </pc:sldMkLst>
        <pc:spChg chg="mod">
          <ac:chgData name="José Alberto Wobeto" userId="949390778498db3e" providerId="LiveId" clId="{0792A1D5-F228-46A4-83ED-1C51CC292A62}" dt="2022-08-13T16:52:24.271" v="197"/>
          <ac:spMkLst>
            <pc:docMk/>
            <pc:sldMk cId="3568654346" sldId="318"/>
            <ac:spMk id="2" creationId="{ED3E9121-572D-B170-239B-7DADDB8D38E8}"/>
          </ac:spMkLst>
        </pc:spChg>
        <pc:spChg chg="mod">
          <ac:chgData name="José Alberto Wobeto" userId="949390778498db3e" providerId="LiveId" clId="{0792A1D5-F228-46A4-83ED-1C51CC292A62}" dt="2022-08-13T16:52:45.400" v="230" actId="20577"/>
          <ac:spMkLst>
            <pc:docMk/>
            <pc:sldMk cId="3568654346" sldId="318"/>
            <ac:spMk id="3" creationId="{E512EB53-E7C0-8EBD-EE88-C175906D191E}"/>
          </ac:spMkLst>
        </pc:spChg>
        <pc:spChg chg="mod">
          <ac:chgData name="José Alberto Wobeto" userId="949390778498db3e" providerId="LiveId" clId="{0792A1D5-F228-46A4-83ED-1C51CC292A62}" dt="2022-08-13T16:53:08.158" v="256" actId="20577"/>
          <ac:spMkLst>
            <pc:docMk/>
            <pc:sldMk cId="3568654346" sldId="318"/>
            <ac:spMk id="4" creationId="{D42CDF20-022F-E688-4BF1-300259BA12A3}"/>
          </ac:spMkLst>
        </pc:spChg>
      </pc:sldChg>
      <pc:sldChg chg="modSp new mod">
        <pc:chgData name="José Alberto Wobeto" userId="949390778498db3e" providerId="LiveId" clId="{0792A1D5-F228-46A4-83ED-1C51CC292A62}" dt="2022-08-13T16:50:51.982" v="178" actId="20577"/>
        <pc:sldMkLst>
          <pc:docMk/>
          <pc:sldMk cId="424666273" sldId="319"/>
        </pc:sldMkLst>
        <pc:spChg chg="mod">
          <ac:chgData name="José Alberto Wobeto" userId="949390778498db3e" providerId="LiveId" clId="{0792A1D5-F228-46A4-83ED-1C51CC292A62}" dt="2022-08-13T16:49:39.589" v="111" actId="20577"/>
          <ac:spMkLst>
            <pc:docMk/>
            <pc:sldMk cId="424666273" sldId="319"/>
            <ac:spMk id="2" creationId="{C9757D64-8B5D-87E8-EAC9-66F4FD175454}"/>
          </ac:spMkLst>
        </pc:spChg>
        <pc:spChg chg="mod">
          <ac:chgData name="José Alberto Wobeto" userId="949390778498db3e" providerId="LiveId" clId="{0792A1D5-F228-46A4-83ED-1C51CC292A62}" dt="2022-08-13T16:50:19.608" v="155" actId="20577"/>
          <ac:spMkLst>
            <pc:docMk/>
            <pc:sldMk cId="424666273" sldId="319"/>
            <ac:spMk id="3" creationId="{9D331972-29CF-6C69-A1BD-BF9078415A73}"/>
          </ac:spMkLst>
        </pc:spChg>
        <pc:spChg chg="mod">
          <ac:chgData name="José Alberto Wobeto" userId="949390778498db3e" providerId="LiveId" clId="{0792A1D5-F228-46A4-83ED-1C51CC292A62}" dt="2022-08-13T16:50:51.982" v="178" actId="20577"/>
          <ac:spMkLst>
            <pc:docMk/>
            <pc:sldMk cId="424666273" sldId="319"/>
            <ac:spMk id="4" creationId="{5D926B01-F99A-DE5E-F3E1-198749A1EB55}"/>
          </ac:spMkLst>
        </pc:spChg>
      </pc:sldChg>
      <pc:sldChg chg="modSp new mod">
        <pc:chgData name="José Alberto Wobeto" userId="949390778498db3e" providerId="LiveId" clId="{0792A1D5-F228-46A4-83ED-1C51CC292A62}" dt="2022-08-13T16:57:19.567" v="269" actId="20577"/>
        <pc:sldMkLst>
          <pc:docMk/>
          <pc:sldMk cId="3293860474" sldId="320"/>
        </pc:sldMkLst>
        <pc:spChg chg="mod">
          <ac:chgData name="José Alberto Wobeto" userId="949390778498db3e" providerId="LiveId" clId="{0792A1D5-F228-46A4-83ED-1C51CC292A62}" dt="2022-08-13T16:56:59.974" v="266" actId="207"/>
          <ac:spMkLst>
            <pc:docMk/>
            <pc:sldMk cId="3293860474" sldId="320"/>
            <ac:spMk id="2" creationId="{E35C8F50-6A1D-A16B-9233-CE1A8EB53C81}"/>
          </ac:spMkLst>
        </pc:spChg>
        <pc:spChg chg="mod">
          <ac:chgData name="José Alberto Wobeto" userId="949390778498db3e" providerId="LiveId" clId="{0792A1D5-F228-46A4-83ED-1C51CC292A62}" dt="2022-08-13T16:57:19.567" v="269" actId="20577"/>
          <ac:spMkLst>
            <pc:docMk/>
            <pc:sldMk cId="3293860474" sldId="320"/>
            <ac:spMk id="3" creationId="{499C1DE2-AD75-34EF-AF68-3684334379C5}"/>
          </ac:spMkLst>
        </pc:spChg>
      </pc:sldChg>
      <pc:sldChg chg="modSp new del mod">
        <pc:chgData name="José Alberto Wobeto" userId="949390778498db3e" providerId="LiveId" clId="{0792A1D5-F228-46A4-83ED-1C51CC292A62}" dt="2022-08-13T17:09:08.236" v="324" actId="47"/>
        <pc:sldMkLst>
          <pc:docMk/>
          <pc:sldMk cId="537784267" sldId="321"/>
        </pc:sldMkLst>
        <pc:spChg chg="mod">
          <ac:chgData name="José Alberto Wobeto" userId="949390778498db3e" providerId="LiveId" clId="{0792A1D5-F228-46A4-83ED-1C51CC292A62}" dt="2022-08-13T17:08:37.789" v="322" actId="27636"/>
          <ac:spMkLst>
            <pc:docMk/>
            <pc:sldMk cId="537784267" sldId="321"/>
            <ac:spMk id="2" creationId="{9ABB7167-8394-FD5B-44B7-6D58BBC43E42}"/>
          </ac:spMkLst>
        </pc:spChg>
        <pc:spChg chg="mod">
          <ac:chgData name="José Alberto Wobeto" userId="949390778498db3e" providerId="LiveId" clId="{0792A1D5-F228-46A4-83ED-1C51CC292A62}" dt="2022-08-13T17:08:56.188" v="323"/>
          <ac:spMkLst>
            <pc:docMk/>
            <pc:sldMk cId="537784267" sldId="321"/>
            <ac:spMk id="3" creationId="{0F2110D9-AAAA-3A0C-1CFB-CCC4863E5FD6}"/>
          </ac:spMkLst>
        </pc:spChg>
      </pc:sldChg>
      <pc:sldChg chg="addSp modSp new mod">
        <pc:chgData name="José Alberto Wobeto" userId="949390778498db3e" providerId="LiveId" clId="{0792A1D5-F228-46A4-83ED-1C51CC292A62}" dt="2022-08-13T17:10:07.007" v="330"/>
        <pc:sldMkLst>
          <pc:docMk/>
          <pc:sldMk cId="678300944" sldId="321"/>
        </pc:sldMkLst>
        <pc:spChg chg="mod">
          <ac:chgData name="José Alberto Wobeto" userId="949390778498db3e" providerId="LiveId" clId="{0792A1D5-F228-46A4-83ED-1C51CC292A62}" dt="2022-08-13T17:09:55.529" v="329"/>
          <ac:spMkLst>
            <pc:docMk/>
            <pc:sldMk cId="678300944" sldId="321"/>
            <ac:spMk id="2" creationId="{485CCE92-D9C7-5692-581B-937DCBE52EF9}"/>
          </ac:spMkLst>
        </pc:spChg>
        <pc:spChg chg="mod">
          <ac:chgData name="José Alberto Wobeto" userId="949390778498db3e" providerId="LiveId" clId="{0792A1D5-F228-46A4-83ED-1C51CC292A62}" dt="2022-08-13T17:10:07.007" v="330"/>
          <ac:spMkLst>
            <pc:docMk/>
            <pc:sldMk cId="678300944" sldId="321"/>
            <ac:spMk id="3" creationId="{C924C567-79F5-2065-DDEC-395016AC09A8}"/>
          </ac:spMkLst>
        </pc:spChg>
        <pc:picChg chg="add mod">
          <ac:chgData name="José Alberto Wobeto" userId="949390778498db3e" providerId="LiveId" clId="{0792A1D5-F228-46A4-83ED-1C51CC292A62}" dt="2022-08-13T17:09:43.709" v="328"/>
          <ac:picMkLst>
            <pc:docMk/>
            <pc:sldMk cId="678300944" sldId="321"/>
            <ac:picMk id="5" creationId="{AE72F6B9-71ED-710B-552A-25962975490C}"/>
          </ac:picMkLst>
        </pc:picChg>
      </pc:sldChg>
      <pc:sldChg chg="addSp delSp modSp new mod ord">
        <pc:chgData name="José Alberto Wobeto" userId="949390778498db3e" providerId="LiveId" clId="{0792A1D5-F228-46A4-83ED-1C51CC292A62}" dt="2022-08-15T00:37:10.587" v="416" actId="1076"/>
        <pc:sldMkLst>
          <pc:docMk/>
          <pc:sldMk cId="1072440471" sldId="322"/>
        </pc:sldMkLst>
        <pc:spChg chg="add del mod">
          <ac:chgData name="José Alberto Wobeto" userId="949390778498db3e" providerId="LiveId" clId="{0792A1D5-F228-46A4-83ED-1C51CC292A62}" dt="2022-08-15T00:34:42.963" v="396" actId="478"/>
          <ac:spMkLst>
            <pc:docMk/>
            <pc:sldMk cId="1072440471" sldId="322"/>
            <ac:spMk id="2" creationId="{4D64D83F-1F38-C40A-7F7E-2F5F1DD586F4}"/>
          </ac:spMkLst>
        </pc:spChg>
        <pc:spChg chg="mod">
          <ac:chgData name="José Alberto Wobeto" userId="949390778498db3e" providerId="LiveId" clId="{0792A1D5-F228-46A4-83ED-1C51CC292A62}" dt="2022-08-15T00:34:30.104" v="394"/>
          <ac:spMkLst>
            <pc:docMk/>
            <pc:sldMk cId="1072440471" sldId="322"/>
            <ac:spMk id="6" creationId="{08671F54-8402-632C-229D-D44630F1811E}"/>
          </ac:spMkLst>
        </pc:spChg>
        <pc:spChg chg="add mod">
          <ac:chgData name="José Alberto Wobeto" userId="949390778498db3e" providerId="LiveId" clId="{0792A1D5-F228-46A4-83ED-1C51CC292A62}" dt="2022-08-15T00:35:24.177" v="400" actId="1076"/>
          <ac:spMkLst>
            <pc:docMk/>
            <pc:sldMk cId="1072440471" sldId="322"/>
            <ac:spMk id="9" creationId="{93C0B71D-BF04-6044-F21D-5DE0490BFC48}"/>
          </ac:spMkLst>
        </pc:spChg>
        <pc:grpChg chg="add del mod">
          <ac:chgData name="José Alberto Wobeto" userId="949390778498db3e" providerId="LiveId" clId="{0792A1D5-F228-46A4-83ED-1C51CC292A62}" dt="2022-08-15T00:34:39.293" v="395"/>
          <ac:grpSpMkLst>
            <pc:docMk/>
            <pc:sldMk cId="1072440471" sldId="322"/>
            <ac:grpSpMk id="4" creationId="{74384790-880E-BDE4-2C93-6857952E719D}"/>
          </ac:grpSpMkLst>
        </pc:grpChg>
        <pc:picChg chg="add mod ord modCrop">
          <ac:chgData name="José Alberto Wobeto" userId="949390778498db3e" providerId="LiveId" clId="{0792A1D5-F228-46A4-83ED-1C51CC292A62}" dt="2022-08-15T00:37:02.697" v="415" actId="732"/>
          <ac:picMkLst>
            <pc:docMk/>
            <pc:sldMk cId="1072440471" sldId="322"/>
            <ac:picMk id="3" creationId="{27BD2371-B523-6D06-A95B-F1DB3C22520A}"/>
          </ac:picMkLst>
        </pc:picChg>
        <pc:picChg chg="mod">
          <ac:chgData name="José Alberto Wobeto" userId="949390778498db3e" providerId="LiveId" clId="{0792A1D5-F228-46A4-83ED-1C51CC292A62}" dt="2022-08-15T00:34:30.104" v="394"/>
          <ac:picMkLst>
            <pc:docMk/>
            <pc:sldMk cId="1072440471" sldId="322"/>
            <ac:picMk id="5" creationId="{3087055D-E527-77EA-3E25-5D6972E04ED1}"/>
          </ac:picMkLst>
        </pc:picChg>
        <pc:picChg chg="mod">
          <ac:chgData name="José Alberto Wobeto" userId="949390778498db3e" providerId="LiveId" clId="{0792A1D5-F228-46A4-83ED-1C51CC292A62}" dt="2022-08-15T00:34:30.104" v="394"/>
          <ac:picMkLst>
            <pc:docMk/>
            <pc:sldMk cId="1072440471" sldId="322"/>
            <ac:picMk id="7" creationId="{1F559D6A-1848-0806-C3F1-4004FB873A9C}"/>
          </ac:picMkLst>
        </pc:picChg>
        <pc:picChg chg="add mod modCrop">
          <ac:chgData name="José Alberto Wobeto" userId="949390778498db3e" providerId="LiveId" clId="{0792A1D5-F228-46A4-83ED-1C51CC292A62}" dt="2022-08-15T00:37:10.587" v="416" actId="1076"/>
          <ac:picMkLst>
            <pc:docMk/>
            <pc:sldMk cId="1072440471" sldId="322"/>
            <ac:picMk id="8" creationId="{1F783EC7-E859-812D-F714-892528D58DB6}"/>
          </ac:picMkLst>
        </pc:picChg>
      </pc:sldChg>
      <pc:sldMasterChg chg="addSldLayout modSldLayout">
        <pc:chgData name="José Alberto Wobeto" userId="949390778498db3e" providerId="LiveId" clId="{0792A1D5-F228-46A4-83ED-1C51CC292A62}" dt="2022-08-15T00:32:51.932" v="388" actId="1076"/>
        <pc:sldMasterMkLst>
          <pc:docMk/>
          <pc:sldMasterMk cId="0" sldId="2147483659"/>
        </pc:sldMasterMkLst>
        <pc:sldLayoutChg chg="addSp delSp modSp mod">
          <pc:chgData name="José Alberto Wobeto" userId="949390778498db3e" providerId="LiveId" clId="{0792A1D5-F228-46A4-83ED-1C51CC292A62}" dt="2022-08-15T00:32:51.932" v="388" actId="1076"/>
          <pc:sldLayoutMkLst>
            <pc:docMk/>
            <pc:sldMasterMk cId="0" sldId="2147483659"/>
            <pc:sldLayoutMk cId="0" sldId="2147483650"/>
          </pc:sldLayoutMkLst>
          <pc:spChg chg="del">
            <ac:chgData name="José Alberto Wobeto" userId="949390778498db3e" providerId="LiveId" clId="{0792A1D5-F228-46A4-83ED-1C51CC292A62}" dt="2022-08-15T00:30:13.872" v="380" actId="478"/>
            <ac:spMkLst>
              <pc:docMk/>
              <pc:sldMasterMk cId="0" sldId="2147483659"/>
              <pc:sldLayoutMk cId="0" sldId="2147483650"/>
              <ac:spMk id="17" creationId="{00000000-0000-0000-0000-000000000000}"/>
            </ac:spMkLst>
          </pc:spChg>
          <pc:spChg chg="del">
            <ac:chgData name="José Alberto Wobeto" userId="949390778498db3e" providerId="LiveId" clId="{0792A1D5-F228-46A4-83ED-1C51CC292A62}" dt="2022-08-15T00:30:16.570" v="381" actId="478"/>
            <ac:spMkLst>
              <pc:docMk/>
              <pc:sldMasterMk cId="0" sldId="2147483659"/>
              <pc:sldLayoutMk cId="0" sldId="2147483650"/>
              <ac:spMk id="18" creationId="{00000000-0000-0000-0000-000000000000}"/>
            </ac:spMkLst>
          </pc:spChg>
          <pc:picChg chg="add mod">
            <ac:chgData name="José Alberto Wobeto" userId="949390778498db3e" providerId="LiveId" clId="{0792A1D5-F228-46A4-83ED-1C51CC292A62}" dt="2022-08-15T00:32:12.325" v="386"/>
            <ac:picMkLst>
              <pc:docMk/>
              <pc:sldMasterMk cId="0" sldId="2147483659"/>
              <pc:sldLayoutMk cId="0" sldId="2147483650"/>
              <ac:picMk id="2" creationId="{2327F94B-B8EB-0471-704A-6D8654B86E25}"/>
            </ac:picMkLst>
          </pc:picChg>
          <pc:picChg chg="add mod">
            <ac:chgData name="José Alberto Wobeto" userId="949390778498db3e" providerId="LiveId" clId="{0792A1D5-F228-46A4-83ED-1C51CC292A62}" dt="2022-08-15T00:32:51.932" v="388" actId="1076"/>
            <ac:picMkLst>
              <pc:docMk/>
              <pc:sldMasterMk cId="0" sldId="2147483659"/>
              <pc:sldLayoutMk cId="0" sldId="2147483650"/>
              <ac:picMk id="3" creationId="{1DA49114-1D1D-A0DC-3114-712B160C17CF}"/>
            </ac:picMkLst>
          </pc:picChg>
        </pc:sldLayoutChg>
        <pc:sldLayoutChg chg="modSp mod">
          <pc:chgData name="José Alberto Wobeto" userId="949390778498db3e" providerId="LiveId" clId="{0792A1D5-F228-46A4-83ED-1C51CC292A62}" dt="2022-08-13T17:04:35.376" v="309" actId="120"/>
          <pc:sldLayoutMkLst>
            <pc:docMk/>
            <pc:sldMasterMk cId="0" sldId="2147483659"/>
            <pc:sldLayoutMk cId="3113801011" sldId="2147483661"/>
          </pc:sldLayoutMkLst>
          <pc:spChg chg="mod">
            <ac:chgData name="José Alberto Wobeto" userId="949390778498db3e" providerId="LiveId" clId="{0792A1D5-F228-46A4-83ED-1C51CC292A62}" dt="2022-08-13T17:04:35.376" v="309" actId="120"/>
            <ac:spMkLst>
              <pc:docMk/>
              <pc:sldMasterMk cId="0" sldId="2147483659"/>
              <pc:sldLayoutMk cId="3113801011" sldId="2147483661"/>
              <ac:spMk id="4" creationId="{6150A44F-3002-671B-8680-44FE521256A9}"/>
            </ac:spMkLst>
          </pc:spChg>
          <pc:spChg chg="mod">
            <ac:chgData name="José Alberto Wobeto" userId="949390778498db3e" providerId="LiveId" clId="{0792A1D5-F228-46A4-83ED-1C51CC292A62}" dt="2022-08-13T17:03:56.664" v="286" actId="20577"/>
            <ac:spMkLst>
              <pc:docMk/>
              <pc:sldMasterMk cId="0" sldId="2147483659"/>
              <pc:sldLayoutMk cId="3113801011" sldId="2147483661"/>
              <ac:spMk id="6" creationId="{5CC23896-A6AA-3E42-320B-0F14FD0A83E5}"/>
            </ac:spMkLst>
          </pc:spChg>
        </pc:sldLayoutChg>
        <pc:sldLayoutChg chg="modSp">
          <pc:chgData name="José Alberto Wobeto" userId="949390778498db3e" providerId="LiveId" clId="{0792A1D5-F228-46A4-83ED-1C51CC292A62}" dt="2022-08-13T16:59:24.282" v="276" actId="12"/>
          <pc:sldLayoutMkLst>
            <pc:docMk/>
            <pc:sldMasterMk cId="0" sldId="2147483659"/>
            <pc:sldLayoutMk cId="3671553867" sldId="2147483711"/>
          </pc:sldLayoutMkLst>
          <pc:spChg chg="mod">
            <ac:chgData name="José Alberto Wobeto" userId="949390778498db3e" providerId="LiveId" clId="{0792A1D5-F228-46A4-83ED-1C51CC292A62}" dt="2022-08-13T16:59:24.282" v="276" actId="12"/>
            <ac:spMkLst>
              <pc:docMk/>
              <pc:sldMasterMk cId="0" sldId="2147483659"/>
              <pc:sldLayoutMk cId="3671553867" sldId="2147483711"/>
              <ac:spMk id="7" creationId="{B2AD0D35-12A2-7AF1-2E42-206C06248E55}"/>
            </ac:spMkLst>
          </pc:spChg>
        </pc:sldLayoutChg>
        <pc:sldLayoutChg chg="modSp mod">
          <pc:chgData name="José Alberto Wobeto" userId="949390778498db3e" providerId="LiveId" clId="{0792A1D5-F228-46A4-83ED-1C51CC292A62}" dt="2022-08-13T17:09:19.971" v="326" actId="14100"/>
          <pc:sldLayoutMkLst>
            <pc:docMk/>
            <pc:sldMasterMk cId="0" sldId="2147483659"/>
            <pc:sldLayoutMk cId="1203953526" sldId="2147483714"/>
          </pc:sldLayoutMkLst>
          <pc:spChg chg="mod">
            <ac:chgData name="José Alberto Wobeto" userId="949390778498db3e" providerId="LiveId" clId="{0792A1D5-F228-46A4-83ED-1C51CC292A62}" dt="2022-08-13T17:09:19.971" v="326" actId="14100"/>
            <ac:spMkLst>
              <pc:docMk/>
              <pc:sldMasterMk cId="0" sldId="2147483659"/>
              <pc:sldLayoutMk cId="1203953526" sldId="2147483714"/>
              <ac:spMk id="21" creationId="{00000000-0000-0000-0000-000000000000}"/>
            </ac:spMkLst>
          </pc:spChg>
          <pc:spChg chg="mod">
            <ac:chgData name="José Alberto Wobeto" userId="949390778498db3e" providerId="LiveId" clId="{0792A1D5-F228-46A4-83ED-1C51CC292A62}" dt="2022-08-13T17:06:42.583" v="314" actId="14100"/>
            <ac:spMkLst>
              <pc:docMk/>
              <pc:sldMasterMk cId="0" sldId="2147483659"/>
              <pc:sldLayoutMk cId="1203953526" sldId="2147483714"/>
              <ac:spMk id="22" creationId="{00000000-0000-0000-0000-000000000000}"/>
            </ac:spMkLst>
          </pc:spChg>
        </pc:sldLayoutChg>
        <pc:sldLayoutChg chg="modSp">
          <pc:chgData name="José Alberto Wobeto" userId="949390778498db3e" providerId="LiveId" clId="{0792A1D5-F228-46A4-83ED-1C51CC292A62}" dt="2022-08-13T16:59:58.519" v="277" actId="12"/>
          <pc:sldLayoutMkLst>
            <pc:docMk/>
            <pc:sldMasterMk cId="0" sldId="2147483659"/>
            <pc:sldLayoutMk cId="3995639948" sldId="2147483784"/>
          </pc:sldLayoutMkLst>
          <pc:spChg chg="mod">
            <ac:chgData name="José Alberto Wobeto" userId="949390778498db3e" providerId="LiveId" clId="{0792A1D5-F228-46A4-83ED-1C51CC292A62}" dt="2022-08-13T16:59:58.519" v="277" actId="12"/>
            <ac:spMkLst>
              <pc:docMk/>
              <pc:sldMasterMk cId="0" sldId="2147483659"/>
              <pc:sldLayoutMk cId="3995639948" sldId="2147483784"/>
              <ac:spMk id="7" creationId="{B2AD0D35-12A2-7AF1-2E42-206C06248E55}"/>
            </ac:spMkLst>
          </pc:spChg>
        </pc:sldLayoutChg>
        <pc:sldLayoutChg chg="modSp mod">
          <pc:chgData name="José Alberto Wobeto" userId="949390778498db3e" providerId="LiveId" clId="{0792A1D5-F228-46A4-83ED-1C51CC292A62}" dt="2022-08-13T16:49:25.842" v="105" actId="14100"/>
          <pc:sldLayoutMkLst>
            <pc:docMk/>
            <pc:sldMasterMk cId="0" sldId="2147483659"/>
            <pc:sldLayoutMk cId="4021948650" sldId="2147483787"/>
          </pc:sldLayoutMkLst>
          <pc:spChg chg="mod">
            <ac:chgData name="José Alberto Wobeto" userId="949390778498db3e" providerId="LiveId" clId="{0792A1D5-F228-46A4-83ED-1C51CC292A62}" dt="2022-08-13T16:49:25.842" v="105" actId="14100"/>
            <ac:spMkLst>
              <pc:docMk/>
              <pc:sldMasterMk cId="0" sldId="2147483659"/>
              <pc:sldLayoutMk cId="4021948650" sldId="2147483787"/>
              <ac:spMk id="5" creationId="{7844CD8B-F904-E270-CD2F-6AE8648821DC}"/>
            </ac:spMkLst>
          </pc:spChg>
        </pc:sldLayoutChg>
        <pc:sldLayoutChg chg="modSp mod">
          <pc:chgData name="José Alberto Wobeto" userId="949390778498db3e" providerId="LiveId" clId="{0792A1D5-F228-46A4-83ED-1C51CC292A62}" dt="2022-08-13T16:46:28.794" v="50" actId="14100"/>
          <pc:sldLayoutMkLst>
            <pc:docMk/>
            <pc:sldMasterMk cId="0" sldId="2147483659"/>
            <pc:sldLayoutMk cId="3031367629" sldId="2147483788"/>
          </pc:sldLayoutMkLst>
          <pc:spChg chg="mod">
            <ac:chgData name="José Alberto Wobeto" userId="949390778498db3e" providerId="LiveId" clId="{0792A1D5-F228-46A4-83ED-1C51CC292A62}" dt="2022-08-13T16:46:28.794" v="50" actId="14100"/>
            <ac:spMkLst>
              <pc:docMk/>
              <pc:sldMasterMk cId="0" sldId="2147483659"/>
              <pc:sldLayoutMk cId="3031367629" sldId="2147483788"/>
              <ac:spMk id="5" creationId="{7844CD8B-F904-E270-CD2F-6AE8648821DC}"/>
            </ac:spMkLst>
          </pc:spChg>
        </pc:sldLayoutChg>
        <pc:sldLayoutChg chg="add mod modTransition">
          <pc:chgData name="José Alberto Wobeto" userId="949390778498db3e" providerId="LiveId" clId="{0792A1D5-F228-46A4-83ED-1C51CC292A62}" dt="2022-08-15T00:30:09.424" v="379" actId="2890"/>
          <pc:sldLayoutMkLst>
            <pc:docMk/>
            <pc:sldMasterMk cId="0" sldId="2147483659"/>
            <pc:sldLayoutMk cId="1883279201" sldId="214748379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8219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pt-BR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4879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Nesse sentido, a rede de suporte social da pessoa idosa precisa ser fortalecida, pois pode beneficiar e auxiliar na saúde socioemocional e ampliar as convivências de forma prazerosa.</a:t>
            </a:r>
          </a:p>
          <a:p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 relações familiares</a:t>
            </a:r>
            <a:r>
              <a:rPr lang="pt-BR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 sociais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significativas na trajetória de vida, podem maximizar a autonomia, independência, a felicidade, a saúde física e cognitiva, além de proporcionar um envelhecimento ativo e saudável.</a:t>
            </a:r>
            <a:endParaRPr lang="pt-BR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6259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aa9ef0482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aa9ef0482_5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pt-BR" sz="14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Sabemos </a:t>
            </a:r>
            <a:r>
              <a:rPr lang="pt-BR" sz="14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que a família </a:t>
            </a:r>
            <a:r>
              <a:rPr lang="pt-BR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é composta de uma </a:t>
            </a:r>
            <a:r>
              <a:rPr lang="pt-BR" sz="14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rede de </a:t>
            </a:r>
            <a:r>
              <a:rPr lang="pt-BR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afetos, cuja dinâmica se modifica à medida que seus membros amadurecem e envelhecem.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4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partir do momento </a:t>
            </a:r>
            <a:r>
              <a:rPr lang="pt-BR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em que o contato entre avós e netos passa a fazer parte da rotina, eles participam ativamente da educação das crianças. É impossível construir uma convivência harmoniosa sem respeito a regras e limites.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4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criança aprende facilmente </a:t>
            </a:r>
            <a:r>
              <a:rPr lang="pt-BR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que se na casa dos avós ela pode deitar mais tarde e a sobremesa é liberada, isso não significa que ela pode exigir as mesmas regalias na casa dos pais. 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4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 maior risco dessas divergências </a:t>
            </a:r>
            <a:r>
              <a:rPr lang="pt-BR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é que as discussões entre pais e avós descambem para posturas de desrespeito – essas, sim, péssimos exemplos. O modo como os pais tratam os avós são uma referência para os filhos e como deverão tratar os próprios pais quando chegarem a velhice. O inverso também acontece. 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4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 crianças têm desde de cedo </a:t>
            </a:r>
            <a:r>
              <a:rPr lang="pt-BR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discernimento para entender que as regras podem variar de uma casa para a outra, mas que valores como respeito e lealdade são intocáveis. </a:t>
            </a:r>
          </a:p>
          <a:p>
            <a:pPr marL="158750" indent="0">
              <a:buNone/>
            </a:pPr>
            <a:r>
              <a:rPr lang="pt-BR" sz="14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Vamos refletir sobre as necessidades dos pais e dos avós: </a:t>
            </a:r>
          </a:p>
          <a:p>
            <a:pPr lvl="0"/>
            <a:r>
              <a:rPr lang="pt-BR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Os avós sentem que precisam cuidar para que o convívio seja prazeroso, portanto, evitam reprimir e ser “chatos” com os netos.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pt-BR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Por outro lado, se os avós têm um convívio intenso e frequente com os netos, são responsáveis por buscar na escola, almoçam e passam a tarde juntos, será muito difícil manter dois sistemas de regras, porque os mimos e a falta de limites desses avós deixarão de ser uma exceção. </a:t>
            </a:r>
            <a:r>
              <a:rPr lang="pt-BR" sz="14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Nesse caso pais e avós devem estabelecer um diálogo em conexão </a:t>
            </a:r>
            <a:r>
              <a:rPr lang="pt-BR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 chegar a um consenso, combinar procedimentos, fazer ajustes e aperfeiçoar juntos as melhores maneiras de conduzir a educação dos seus filhos. Ambos precisam estar alinhados aos projetos de educação da </a:t>
            </a:r>
            <a:r>
              <a:rPr lang="pt-BR" sz="14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família</a:t>
            </a:r>
            <a:r>
              <a:rPr lang="pt-BR" sz="14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endParaRPr lang="pt-BR" sz="14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pt-BR" sz="14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2373078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None/>
              <a:tabLst/>
              <a:defRPr/>
            </a:pPr>
            <a:r>
              <a:rPr lang="pt-BR" sz="1400" dirty="0" smtClean="0"/>
              <a:t>Observa-se ainda que a </a:t>
            </a:r>
            <a:r>
              <a:rPr lang="pt-BR" sz="1400" b="1" dirty="0" err="1" smtClean="0"/>
              <a:t>avosidade</a:t>
            </a:r>
            <a:r>
              <a:rPr lang="pt-BR" sz="1400" dirty="0" smtClean="0"/>
              <a:t> proporciona aos avós inúmeras reflexões subjetivas, seja sobre si, ao que queria ser, sobre suas relações familiares, ao que ficou no passado tal como “repensar” o seu papel como filho(a), seu papel como pai/mãe; </a:t>
            </a:r>
          </a:p>
          <a:p>
            <a:pPr marL="139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None/>
              <a:tabLst/>
              <a:defRPr/>
            </a:pPr>
            <a:r>
              <a:rPr lang="pt-BR" sz="1400" dirty="0" smtClean="0"/>
              <a:t> </a:t>
            </a:r>
            <a:endParaRPr lang="pt-BR" sz="1400" dirty="0"/>
          </a:p>
          <a:p>
            <a:pPr marL="482600" indent="-342900" algn="just">
              <a:buFont typeface="Wingdings" panose="05000000000000000000" pitchFamily="2" charset="2"/>
              <a:buChar char="ü"/>
            </a:pPr>
            <a:r>
              <a:rPr lang="pt-BR" sz="1400" dirty="0"/>
              <a:t>sobre a proximidade da finitude associada a decadência física; </a:t>
            </a:r>
          </a:p>
          <a:p>
            <a:pPr marL="482600" indent="-342900" algn="just">
              <a:buFont typeface="Wingdings" panose="05000000000000000000" pitchFamily="2" charset="2"/>
              <a:buChar char="ü"/>
            </a:pPr>
            <a:r>
              <a:rPr lang="pt-BR" sz="1400" dirty="0"/>
              <a:t>sobre seu papel como avó ou avô (em especial, numa sociedade carregada de atribuições negativas sobre o envelhecimento).</a:t>
            </a:r>
          </a:p>
        </p:txBody>
      </p:sp>
    </p:spTree>
    <p:extLst>
      <p:ext uri="{BB962C8B-B14F-4D97-AF65-F5344CB8AC3E}">
        <p14:creationId xmlns:p14="http://schemas.microsoft.com/office/powerpoint/2010/main" val="41313136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pt-BR" sz="1100" b="1" dirty="0" smtClean="0">
                <a:solidFill>
                  <a:srgbClr val="0070C0"/>
                </a:solidFill>
              </a:rPr>
              <a:t>Não esqueçamos que os avós têm papel muito importante na construção da identidade da família.</a:t>
            </a:r>
          </a:p>
          <a:p>
            <a:r>
              <a:rPr lang="pt-BR" dirty="0" smtClean="0"/>
              <a:t>Nós, ascendentes, somos a terra adubada onde nossa descendência pode florescer e frutificar;</a:t>
            </a:r>
          </a:p>
          <a:p>
            <a:pPr>
              <a:spcBef>
                <a:spcPts val="600"/>
              </a:spcBef>
            </a:pPr>
            <a:endParaRPr lang="pt-BR" sz="1100" b="1" dirty="0" smtClean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</a:pPr>
            <a:r>
              <a:rPr lang="pt-BR" sz="1100" b="1" dirty="0" smtClean="0">
                <a:solidFill>
                  <a:srgbClr val="0070C0"/>
                </a:solidFill>
              </a:rPr>
              <a:t>Também tem um papel importante na preservação de tradições culturais ao transmitirem aos netos brincadeiras, músicas, histórias.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32997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3aa9ef042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3aa9ef042f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1970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aa9ef0482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aa9ef0482_5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Relembrar a jornada dos encontros. Pedir que os participantes relatem se descobriram a atividade que fortalece</a:t>
            </a:r>
            <a:r>
              <a:rPr lang="pt-BR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 saúde mental?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 </a:t>
            </a:r>
          </a:p>
          <a:p>
            <a:pPr marL="158750" indent="0" rtl="0" fontAlgn="t">
              <a:buNone/>
            </a:pPr>
            <a:endParaRPr lang="pt-BR" dirty="0" smtClean="0"/>
          </a:p>
          <a:p>
            <a:pPr marL="158750" indent="0" rtl="0" fontAlgn="t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8092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9508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OBJETIVO:</a:t>
            </a:r>
            <a:endParaRPr lang="pt-BR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6194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>
              <a:buFontTx/>
              <a:buChar char="-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19308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4667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pt-BR" dirty="0" smtClean="0"/>
              <a:t>Consequências do isolamento social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31879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Recursos</a:t>
            </a:r>
            <a:r>
              <a:rPr lang="pt-BR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para evitar isolamento social:</a:t>
            </a:r>
          </a:p>
          <a:p>
            <a:pPr marL="158750" indent="0"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isolamento social do idoso poderia ser evitado através programas que utilizam os recursos existentes na própria comunidade, como por exemplo: trabalho voluntário, grupos de artesanato, esportes, grupos de leitura, </a:t>
            </a:r>
            <a:r>
              <a:rPr lang="pt-BR" sz="1100" b="0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hobbies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compras, grupos de comunidades religiosas. Atividades grupais criam a valiosa oportunidade das pessoas idosas poderem compartilhar experiências semelhantes e terem contato face a face. (... como estamos fazendo aqui no Bem Envelhecer !!!)</a:t>
            </a:r>
          </a:p>
          <a:p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Em um estudo realizado em Alabama,</a:t>
            </a:r>
            <a:r>
              <a:rPr lang="pt-BR" sz="1100" b="0" i="0" u="none" strike="noStrike" cap="none" baseline="3000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foi verificado que o uso da internet pode ser uma ferramenta bastante útil para auxiliar pessoas que sofrem de solidão; porém, observou-se que não modifica a percepção da própria pessoa sobre seu isolamento. (1)  </a:t>
            </a:r>
          </a:p>
          <a:p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Num estudo indiano, evidenciou-se que assistir a TV, ouvir rádio e utilizar computador também não foram associados à conexão social. O contato face a face parece ser fundamental para evitar o isolamento e o sentimento de solidão. ( 1)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98220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internet pode ser uma ferramenta bastante útil para auxiliar pessoas que sofrem de solidão; porém, observou-se que não modifica a percepção da própria pessoa sobre seu isolamento. </a:t>
            </a:r>
          </a:p>
          <a:p>
            <a:r>
              <a:rPr lang="pt-BR" dirty="0" smtClean="0"/>
              <a:t>TV, ouvir rádio e utilizar computador também não foram associados à conexão social. O contato face a face parece ser fundamental para evitar o isolamento e o sentimento de solidão. </a:t>
            </a:r>
          </a:p>
          <a:p>
            <a:r>
              <a:rPr lang="pt-BR" dirty="0" smtClean="0"/>
              <a:t>A energia</a:t>
            </a:r>
            <a:r>
              <a:rPr lang="pt-BR" baseline="0" dirty="0" smtClean="0"/>
              <a:t> do coletivo contagia o individual e pode contribuir para a superação de dificuldades que enfrentamos assim  como o vídeo que será apresentado a seguir. </a:t>
            </a:r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755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D929D19-A5D8-1149-0CD3-8D64B25341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62BD56C-386A-4463-AEF0-7707B41009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9936" y="4389189"/>
            <a:ext cx="1449094" cy="251639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7C3291E-5E66-67B2-8DFF-F53443B83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778" y="591670"/>
            <a:ext cx="5627594" cy="2532165"/>
          </a:xfrm>
        </p:spPr>
        <p:txBody>
          <a:bodyPr>
            <a:normAutofit/>
          </a:bodyPr>
          <a:lstStyle>
            <a:lvl1pPr marL="114300" indent="0">
              <a:buNone/>
              <a:defRPr sz="3200" b="0">
                <a:solidFill>
                  <a:schemeClr val="bg1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F25D7D21-20FF-7BB5-CC78-72904E535E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6778" y="3352137"/>
            <a:ext cx="5627594" cy="1562763"/>
          </a:xfrm>
        </p:spPr>
        <p:txBody>
          <a:bodyPr>
            <a:normAutofit/>
          </a:bodyPr>
          <a:lstStyle>
            <a:lvl1pPr marL="114300" indent="0" algn="r">
              <a:buNone/>
              <a:defRPr sz="2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544737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208156" y="1067932"/>
            <a:ext cx="4552603" cy="35952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0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208156" y="283483"/>
            <a:ext cx="3860079" cy="64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AC1B5D0-54E3-A5B1-D2A3-C4D8A0408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17519" y="4773255"/>
            <a:ext cx="1493526" cy="259355"/>
          </a:xfrm>
          <a:prstGeom prst="rect">
            <a:avLst/>
          </a:prstGeom>
        </p:spPr>
      </p:pic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70" y="1"/>
            <a:ext cx="4000499" cy="5143499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523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bg>
      <p:bgRef idx="1001">
        <a:schemeClr val="bg1"/>
      </p:bgRef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208156" y="1062318"/>
            <a:ext cx="4579497" cy="36119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0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208156" y="256075"/>
            <a:ext cx="3880250" cy="64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70" y="1"/>
            <a:ext cx="4000499" cy="5143499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8DEAA73-9F98-B78D-FA9C-6477496D62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2330" y="4734197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723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200864-6261-43C4-A4BF-69930F38A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1820189"/>
            <a:ext cx="2295362" cy="3323311"/>
          </a:xfrm>
          <a:prstGeom prst="rect">
            <a:avLst/>
          </a:prstGeom>
        </p:spPr>
      </p:pic>
      <p:pic>
        <p:nvPicPr>
          <p:cNvPr id="5" name="Imagem 4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0AF22357-DDD5-63AD-958B-349DE27172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6866" y="154190"/>
            <a:ext cx="1493526" cy="259355"/>
          </a:xfrm>
          <a:prstGeom prst="rect">
            <a:avLst/>
          </a:prstGeom>
        </p:spPr>
      </p:pic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566C3F3-F0AD-1EBB-9611-4567A054AF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2076" y="284163"/>
            <a:ext cx="4961312" cy="5762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A3411599-DDDF-05DB-FDA5-C39C27BF10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2076" y="1103313"/>
            <a:ext cx="6945687" cy="3756025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43300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200864-6261-43C4-A4BF-69930F38A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1820189"/>
            <a:ext cx="2295362" cy="3323311"/>
          </a:xfrm>
          <a:prstGeom prst="rect">
            <a:avLst/>
          </a:prstGeom>
        </p:spPr>
      </p:pic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566C3F3-F0AD-1EBB-9611-4567A054AF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2076" y="284163"/>
            <a:ext cx="4961312" cy="5762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A3411599-DDDF-05DB-FDA5-C39C27BF10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2076" y="1103313"/>
            <a:ext cx="6945687" cy="3756025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CAF841C-1953-58BB-EE99-609D703A3A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06144" y="158342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02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975B4EDE-4DFD-654D-5058-BBEAE3AA43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796" y="154190"/>
            <a:ext cx="1493526" cy="259355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26341" y="154190"/>
            <a:ext cx="3845859" cy="6016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B2AD0D35-12A2-7AF1-2E42-206C06248E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2730" y="1035424"/>
            <a:ext cx="4989046" cy="389217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</p:spTree>
    <p:extLst>
      <p:ext uri="{BB962C8B-B14F-4D97-AF65-F5344CB8AC3E}">
        <p14:creationId xmlns:p14="http://schemas.microsoft.com/office/powerpoint/2010/main" val="3671553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26341" y="154190"/>
            <a:ext cx="3845859" cy="6016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B2AD0D35-12A2-7AF1-2E42-206C06248E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2730" y="1035424"/>
            <a:ext cx="4989046" cy="389217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60D6D1-C869-827B-38B1-AD4237F40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4391" y="154190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39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2139E64-306B-CE32-946F-4D6B42D54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703" t="1870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D80FB1B-5F44-11D1-4D9B-E72A95B4E2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12867" y="221425"/>
            <a:ext cx="1449094" cy="251639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27FD89D2-182F-F7E1-5A36-AD558288DA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231" y="664976"/>
            <a:ext cx="2824163" cy="612775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chemeClr val="tx1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28BA559A-FE70-3923-653F-000809BDD9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5888" y="2571750"/>
            <a:ext cx="4914900" cy="23510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</p:spTree>
    <p:extLst>
      <p:ext uri="{BB962C8B-B14F-4D97-AF65-F5344CB8AC3E}">
        <p14:creationId xmlns:p14="http://schemas.microsoft.com/office/powerpoint/2010/main" val="1173682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550" y="770546"/>
            <a:ext cx="4746625" cy="1186001"/>
          </a:xfrm>
        </p:spPr>
        <p:txBody>
          <a:bodyPr>
            <a:noAutofit/>
          </a:bodyPr>
          <a:lstStyle>
            <a:lvl1pPr marL="114300" indent="0">
              <a:buNone/>
              <a:defRPr sz="2400" b="1">
                <a:solidFill>
                  <a:srgbClr val="FF5F00"/>
                </a:solidFill>
                <a:latin typeface="Syncopate" panose="02000505000000020003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FBED142-DE00-1458-D72F-ECE2B46879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3550" y="2099106"/>
            <a:ext cx="4746625" cy="173330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000">
                <a:solidFill>
                  <a:schemeClr val="bg2">
                    <a:lumMod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(011) 3679-7511</a:t>
            </a:r>
          </a:p>
          <a:p>
            <a:pPr lvl="0"/>
            <a:r>
              <a:rPr lang="pt-BR" dirty="0"/>
              <a:t>Rua Bartira, 1094 – Perdizes</a:t>
            </a:r>
          </a:p>
          <a:p>
            <a:pPr lvl="0"/>
            <a:r>
              <a:rPr lang="pt-BR" dirty="0"/>
              <a:t>05009-000 – São Paulo – SP</a:t>
            </a:r>
          </a:p>
          <a:p>
            <a:pPr lvl="0"/>
            <a:r>
              <a:rPr lang="pt-BR" dirty="0"/>
              <a:t>brasil@escoladepais.org.br</a:t>
            </a:r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26554B97-24AF-E0C6-017C-060EC9F8BB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550" y="4189413"/>
            <a:ext cx="4746625" cy="617537"/>
          </a:xfrm>
        </p:spPr>
        <p:txBody>
          <a:bodyPr>
            <a:normAutofit/>
          </a:bodyPr>
          <a:lstStyle>
            <a:lvl1pPr marL="114300" indent="0">
              <a:buNone/>
              <a:defRPr sz="2000">
                <a:solidFill>
                  <a:srgbClr val="00AE4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www.escoladepais.org.br</a:t>
            </a:r>
          </a:p>
        </p:txBody>
      </p:sp>
      <p:pic>
        <p:nvPicPr>
          <p:cNvPr id="14" name="Imagem 13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F8DE2D4F-6094-6533-37BE-5B901C2C6F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796" y="154190"/>
            <a:ext cx="1493526" cy="2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48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550" y="705970"/>
            <a:ext cx="4746625" cy="1250577"/>
          </a:xfrm>
        </p:spPr>
        <p:txBody>
          <a:bodyPr>
            <a:noAutofit/>
          </a:bodyPr>
          <a:lstStyle>
            <a:lvl1pPr marL="114300" indent="0">
              <a:buNone/>
              <a:defRPr sz="2400" b="1">
                <a:solidFill>
                  <a:srgbClr val="FFC62C"/>
                </a:solidFill>
                <a:latin typeface="Syncopate" panose="02000505000000020003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60D6D1-C869-827B-38B1-AD4237F40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4391" y="154190"/>
            <a:ext cx="1449094" cy="251639"/>
          </a:xfrm>
          <a:prstGeom prst="rect">
            <a:avLst/>
          </a:prstGeom>
        </p:spPr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FBED142-DE00-1458-D72F-ECE2B46879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3550" y="2099106"/>
            <a:ext cx="4746625" cy="173330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000">
                <a:solidFill>
                  <a:schemeClr val="tx1">
                    <a:lumMod val="8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(011) 3679-7511</a:t>
            </a:r>
          </a:p>
          <a:p>
            <a:pPr lvl="0"/>
            <a:r>
              <a:rPr lang="pt-BR" dirty="0"/>
              <a:t>Rua Bartira, 1094 – Perdizes</a:t>
            </a:r>
          </a:p>
          <a:p>
            <a:pPr lvl="0"/>
            <a:r>
              <a:rPr lang="pt-BR" dirty="0"/>
              <a:t>05009-000 – São Paulo – SP</a:t>
            </a:r>
          </a:p>
          <a:p>
            <a:pPr lvl="0"/>
            <a:r>
              <a:rPr lang="pt-BR" dirty="0"/>
              <a:t>brasil@escoladepais.org.br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74A7356-9748-04F1-235C-5959D98C34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550" y="4208463"/>
            <a:ext cx="4746625" cy="525462"/>
          </a:xfrm>
        </p:spPr>
        <p:txBody>
          <a:bodyPr>
            <a:noAutofit/>
          </a:bodyPr>
          <a:lstStyle>
            <a:lvl1pPr marL="114300" indent="0">
              <a:buNone/>
              <a:defRPr sz="2000">
                <a:solidFill>
                  <a:srgbClr val="FFC62C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www.escoladepais.org.br</a:t>
            </a:r>
          </a:p>
        </p:txBody>
      </p:sp>
    </p:spTree>
    <p:extLst>
      <p:ext uri="{BB962C8B-B14F-4D97-AF65-F5344CB8AC3E}">
        <p14:creationId xmlns:p14="http://schemas.microsoft.com/office/powerpoint/2010/main" val="3031367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A3E3167-C8C6-ACFC-772F-B10527944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58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FE4BB65-3CB6-F2BD-8B1A-5337B9975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FA9E1560-A23A-F15F-E174-945CD8A09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3840" y="208494"/>
            <a:ext cx="1493526" cy="259355"/>
          </a:xfrm>
          <a:prstGeom prst="rect">
            <a:avLst/>
          </a:prstGeom>
        </p:spPr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3CF70932-7635-72E9-FF51-64535C615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2509" y="467849"/>
            <a:ext cx="3825875" cy="6143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04AF4B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BCBF4CF-5762-DF85-C155-04230433BB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44707" y="1479176"/>
            <a:ext cx="6535178" cy="2286000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8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25D98A27-11D8-AB3C-C47E-108B323C34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79750" y="3940175"/>
            <a:ext cx="5243513" cy="987425"/>
          </a:xfrm>
        </p:spPr>
        <p:txBody>
          <a:bodyPr>
            <a:noAutofit/>
          </a:bodyPr>
          <a:lstStyle>
            <a:lvl1pPr marL="114300" indent="0">
              <a:lnSpc>
                <a:spcPct val="100000"/>
              </a:lnSpc>
              <a:buNone/>
              <a:defRPr sz="28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515255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327F94B-B8EB-0471-704A-6D8654B86E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DA49114-1D1D-A0DC-3114-712B160C17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6559" y="4586513"/>
            <a:ext cx="1575003" cy="2735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3279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2162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F22E3CD-7EDF-5A48-5334-38FC272D6D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190"/>
          <a:stretch/>
        </p:blipFill>
        <p:spPr>
          <a:xfrm>
            <a:off x="0" y="0"/>
            <a:ext cx="2541494" cy="51435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150A44F-3002-671B-8680-44FE521256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41600" y="262731"/>
            <a:ext cx="4243294" cy="592138"/>
          </a:xfrm>
        </p:spPr>
        <p:txBody>
          <a:bodyPr>
            <a:noAutofit/>
          </a:bodyPr>
          <a:lstStyle>
            <a:lvl1pPr marL="114300" indent="0" algn="l">
              <a:buNone/>
              <a:defRPr sz="2800" b="1">
                <a:solidFill>
                  <a:srgbClr val="04AF4B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CC23896-A6AA-3E42-320B-0F14FD0A83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41600" y="1082675"/>
            <a:ext cx="6207125" cy="3502025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7" name="Imagem 6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926AFC4-6767-6CEC-5B09-CBC4AE303B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5199" y="255494"/>
            <a:ext cx="1493526" cy="2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01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D6E3481-6DB0-8909-07BA-001D58951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/>
          <a:stretch/>
        </p:blipFill>
        <p:spPr>
          <a:xfrm>
            <a:off x="0" y="0"/>
            <a:ext cx="2973788" cy="51435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A934A2E-3AA9-F001-0E79-F73FBC13BC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28900" y="249238"/>
            <a:ext cx="4450976" cy="623888"/>
          </a:xfrm>
        </p:spPr>
        <p:txBody>
          <a:bodyPr>
            <a:noAutofit/>
          </a:bodyPr>
          <a:lstStyle>
            <a:lvl1pPr marL="114300" indent="0" algn="l">
              <a:lnSpc>
                <a:spcPct val="100000"/>
              </a:lnSpc>
              <a:buNone/>
              <a:defRPr sz="2800" b="1">
                <a:solidFill>
                  <a:srgbClr val="FFC62C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EE35C34-0A26-F2BF-2749-434409CFBB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28900" y="1122363"/>
            <a:ext cx="6097588" cy="354012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1495648-DD78-9D54-6248-E2B3F82D06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74830" y="249238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4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658BE01-F1FE-E604-E5FD-CEFA9C4EB4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852" t="18852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3CC38D6-6ABA-984E-BAAC-A28A28A212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735" y="760414"/>
            <a:ext cx="3327400" cy="725487"/>
          </a:xfrm>
        </p:spPr>
        <p:txBody>
          <a:bodyPr>
            <a:noAutofit/>
          </a:bodyPr>
          <a:lstStyle>
            <a:lvl1pPr marL="114300" indent="0" algn="ctr">
              <a:buNone/>
              <a:defRPr sz="2800" b="1">
                <a:solidFill>
                  <a:schemeClr val="bg1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06EFF2DA-B7B0-3C1E-9EE3-C4B9C4D80E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77771" y="2474259"/>
            <a:ext cx="5224182" cy="250096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26AE4C3-529C-CAAE-4402-FBD5B60FE7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73841" y="257439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46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916206" y="315347"/>
            <a:ext cx="5957047" cy="666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4112381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572000" y="1152475"/>
            <a:ext cx="4112382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C28084C-162E-F636-F64D-E9179FF35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-20171"/>
            <a:ext cx="1185057" cy="1715770"/>
          </a:xfrm>
          <a:prstGeom prst="rect">
            <a:avLst/>
          </a:prstGeom>
        </p:spPr>
      </p:pic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AC1B5D0-54E3-A5B1-D2A3-C4D8A0408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2392" y="220928"/>
            <a:ext cx="1493526" cy="2593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bg>
      <p:bgRef idx="1001">
        <a:schemeClr val="bg1"/>
      </p:bgRef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916206" y="315347"/>
            <a:ext cx="5957047" cy="666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FC62C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4112381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572000" y="1152475"/>
            <a:ext cx="4112382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C28084C-162E-F636-F64D-E9179FF35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0"/>
            <a:ext cx="1185057" cy="171577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F378944-B164-2C27-560E-2DD640A8AD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6694" y="228644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37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3427729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699" y="623147"/>
            <a:ext cx="4708960" cy="6257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81174"/>
            <a:ext cx="4708960" cy="36469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AC1B5D0-54E3-A5B1-D2A3-C4D8A0408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2392" y="220928"/>
            <a:ext cx="1493526" cy="259355"/>
          </a:xfrm>
          <a:prstGeom prst="rect">
            <a:avLst/>
          </a:prstGeom>
        </p:spPr>
      </p:pic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3500" y="0"/>
            <a:ext cx="4000499" cy="5143499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3953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bg>
      <p:bgRef idx="1001">
        <a:schemeClr val="bg1"/>
      </p:bgRef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3427729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699" y="480284"/>
            <a:ext cx="4708960" cy="64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22829"/>
            <a:ext cx="4708960" cy="37053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3500" y="0"/>
            <a:ext cx="4000499" cy="5143499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AD04EBD-4EF6-9383-6ED0-6B4E46C842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417" y="164937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71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1" r:id="rId3"/>
    <p:sldLayoutId id="2147483662" r:id="rId4"/>
    <p:sldLayoutId id="2147483677" r:id="rId5"/>
    <p:sldLayoutId id="2147483651" r:id="rId6"/>
    <p:sldLayoutId id="2147483713" r:id="rId7"/>
    <p:sldLayoutId id="2147483714" r:id="rId8"/>
    <p:sldLayoutId id="2147483757" r:id="rId9"/>
    <p:sldLayoutId id="2147483780" r:id="rId10"/>
    <p:sldLayoutId id="2147483781" r:id="rId11"/>
    <p:sldLayoutId id="2147483678" r:id="rId12"/>
    <p:sldLayoutId id="2147483782" r:id="rId13"/>
    <p:sldLayoutId id="2147483711" r:id="rId14"/>
    <p:sldLayoutId id="2147483784" r:id="rId15"/>
    <p:sldLayoutId id="2147483783" r:id="rId16"/>
    <p:sldLayoutId id="2147483787" r:id="rId17"/>
    <p:sldLayoutId id="2147483788" r:id="rId18"/>
    <p:sldLayoutId id="2147483789" r:id="rId19"/>
    <p:sldLayoutId id="2147483650" r:id="rId20"/>
    <p:sldLayoutId id="2147483790" r:id="rId21"/>
    <p:sldLayoutId id="2147483712" r:id="rId22"/>
    <p:sldLayoutId id="2147483652" r:id="rId23"/>
    <p:sldLayoutId id="2147483653" r:id="rId24"/>
    <p:sldLayoutId id="2147483654" r:id="rId25"/>
    <p:sldLayoutId id="2147483655" r:id="rId26"/>
    <p:sldLayoutId id="2147483656" r:id="rId27"/>
    <p:sldLayoutId id="2147483657" r:id="rId28"/>
    <p:sldLayoutId id="2147483658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r="7498"/>
          <a:stretch/>
        </p:blipFill>
        <p:spPr>
          <a:xfrm>
            <a:off x="2364057" y="0"/>
            <a:ext cx="6779943" cy="51435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982022" y="3006183"/>
            <a:ext cx="5954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  <a:latin typeface="Syncopate" panose="02060507000000020003" pitchFamily="18" charset="0"/>
              </a:rPr>
              <a:t>BEM-ENVELHECER</a:t>
            </a:r>
            <a:endParaRPr lang="pt-BR" sz="3200" b="1" dirty="0">
              <a:solidFill>
                <a:schemeClr val="bg1"/>
              </a:solidFill>
              <a:latin typeface="Syncopate" panose="02060507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7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106556" y="737732"/>
            <a:ext cx="4552603" cy="3595285"/>
          </a:xfrm>
        </p:spPr>
        <p:txBody>
          <a:bodyPr>
            <a:normAutofit lnSpcReduction="10000"/>
          </a:bodyPr>
          <a:lstStyle/>
          <a:p>
            <a:r>
              <a:rPr lang="pt-BR" dirty="0" smtClean="0"/>
              <a:t>A internet </a:t>
            </a:r>
            <a:r>
              <a:rPr lang="pt-BR" dirty="0"/>
              <a:t>pode ser uma </a:t>
            </a:r>
            <a:r>
              <a:rPr lang="pt-BR" dirty="0" smtClean="0"/>
              <a:t>ferramenta </a:t>
            </a:r>
            <a:r>
              <a:rPr lang="pt-BR" dirty="0"/>
              <a:t>útil para auxiliar pessoas que sofrem de </a:t>
            </a:r>
            <a:r>
              <a:rPr lang="pt-BR" dirty="0" smtClean="0"/>
              <a:t>solidão.</a:t>
            </a:r>
          </a:p>
          <a:p>
            <a:pPr>
              <a:spcBef>
                <a:spcPts val="1200"/>
              </a:spcBef>
            </a:pPr>
            <a:r>
              <a:rPr lang="pt-BR" b="1" dirty="0" smtClean="0"/>
              <a:t>Porém, o </a:t>
            </a:r>
            <a:r>
              <a:rPr lang="pt-BR" b="1" dirty="0"/>
              <a:t>contato face a face parece ser fundamental para evitar o isolamento e o sentimento de solidão</a:t>
            </a:r>
            <a:r>
              <a:rPr lang="pt-BR" dirty="0"/>
              <a:t>. </a:t>
            </a:r>
          </a:p>
          <a:p>
            <a:pPr marL="482600" indent="-342900">
              <a:buFont typeface="Wingdings" panose="05000000000000000000" pitchFamily="2" charset="2"/>
              <a:buChar char="Ø"/>
            </a:pPr>
            <a:endParaRPr lang="pt-BR" sz="2800" dirty="0"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  <p:pic>
        <p:nvPicPr>
          <p:cNvPr id="10" name="Espaço Reservado para Imagem 9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4" r="240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8077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73300" y="89747"/>
            <a:ext cx="5715000" cy="625760"/>
          </a:xfrm>
        </p:spPr>
        <p:txBody>
          <a:bodyPr>
            <a:noAutofit/>
          </a:bodyPr>
          <a:lstStyle/>
          <a:p>
            <a:r>
              <a:rPr lang="pt-BR" sz="2000" dirty="0" smtClean="0"/>
              <a:t>Vídeo - O </a:t>
            </a:r>
            <a:r>
              <a:rPr lang="pt-BR" sz="2000" dirty="0"/>
              <a:t>Cavalo Atolado - a Força do Grupo</a:t>
            </a:r>
            <a:br>
              <a:rPr lang="pt-BR" sz="2000" dirty="0"/>
            </a:br>
            <a:endParaRPr lang="pt-BR" sz="2000" dirty="0"/>
          </a:p>
        </p:txBody>
      </p:sp>
      <p:pic>
        <p:nvPicPr>
          <p:cNvPr id="3" name="4 SAUDE MENT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3574" y="856803"/>
            <a:ext cx="6804026" cy="373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7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/>
          <p:cNvSpPr>
            <a:spLocks noGrp="1"/>
          </p:cNvSpPr>
          <p:nvPr>
            <p:ph type="body" idx="1"/>
          </p:nvPr>
        </p:nvSpPr>
        <p:spPr>
          <a:xfrm>
            <a:off x="362499" y="723974"/>
            <a:ext cx="4708960" cy="3646978"/>
          </a:xfrm>
        </p:spPr>
        <p:txBody>
          <a:bodyPr>
            <a:normAutofit/>
          </a:bodyPr>
          <a:lstStyle/>
          <a:p>
            <a:r>
              <a:rPr lang="pt-BR" dirty="0"/>
              <a:t>Na etapa da velhice as relações familiares são cruciais, </a:t>
            </a:r>
            <a:r>
              <a:rPr lang="pt-BR" dirty="0" smtClean="0"/>
              <a:t>a família precisa </a:t>
            </a:r>
            <a:r>
              <a:rPr lang="pt-BR" dirty="0"/>
              <a:t>estar ao lado da pessoa idosa e oferecer apoio e suporte. </a:t>
            </a:r>
            <a:endParaRPr lang="pt-BR" dirty="0" smtClean="0"/>
          </a:p>
          <a:p>
            <a:r>
              <a:rPr lang="pt-BR" dirty="0" smtClean="0"/>
              <a:t>A </a:t>
            </a:r>
            <a:r>
              <a:rPr lang="pt-BR" dirty="0"/>
              <a:t>presença de otimismo e de </a:t>
            </a:r>
            <a:r>
              <a:rPr lang="pt-BR" dirty="0" smtClean="0"/>
              <a:t>cuidados </a:t>
            </a:r>
            <a:r>
              <a:rPr lang="pt-BR" dirty="0"/>
              <a:t>associam-se à adaptação e à manutenção da satisfação com a vida.</a:t>
            </a:r>
          </a:p>
        </p:txBody>
      </p:sp>
      <p:pic>
        <p:nvPicPr>
          <p:cNvPr id="16" name="Espaço Reservado para Imagem 15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242" r="1624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42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2;p16">
            <a:extLst>
              <a:ext uri="{FF2B5EF4-FFF2-40B4-BE49-F238E27FC236}">
                <a16:creationId xmlns:a16="http://schemas.microsoft.com/office/drawing/2014/main" id="{5D9CD91F-9DF2-AB93-DB3E-1ECE08891434}"/>
              </a:ext>
            </a:extLst>
          </p:cNvPr>
          <p:cNvSpPr txBox="1"/>
          <p:nvPr/>
        </p:nvSpPr>
        <p:spPr>
          <a:xfrm>
            <a:off x="192177" y="671659"/>
            <a:ext cx="559306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FF5F00"/>
                </a:solidFill>
                <a:latin typeface="Syncopate" panose="02060507000000020003" pitchFamily="18" charset="0"/>
                <a:ea typeface="Oswald"/>
                <a:cs typeface="Bakbak One" pitchFamily="2" charset="0"/>
                <a:sym typeface="Oswald"/>
              </a:rPr>
              <a:t>O papel dos avós</a:t>
            </a:r>
            <a:endParaRPr sz="2800" b="1" dirty="0">
              <a:solidFill>
                <a:srgbClr val="FF5F00"/>
              </a:solidFill>
              <a:latin typeface="Syncopate" panose="02060507000000020003" pitchFamily="18" charset="0"/>
              <a:ea typeface="Oswald"/>
              <a:cs typeface="Bakbak One" pitchFamily="2" charset="0"/>
              <a:sym typeface="Oswald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13981" y="1419404"/>
            <a:ext cx="4956509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Novidade na dinâmica familiar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Se modifica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Regras diferentes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Necessidade dos pais e dos avós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pt-BR" sz="2800" dirty="0">
              <a:solidFill>
                <a:schemeClr val="tx1"/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  <p:pic>
        <p:nvPicPr>
          <p:cNvPr id="5" name="Espaço Reservado para Imagem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7" b="71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806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idx="2"/>
          </p:nvPr>
        </p:nvSpPr>
        <p:spPr>
          <a:xfrm>
            <a:off x="0" y="661621"/>
            <a:ext cx="8496301" cy="4099728"/>
          </a:xfrm>
        </p:spPr>
        <p:txBody>
          <a:bodyPr>
            <a:normAutofit/>
          </a:bodyPr>
          <a:lstStyle/>
          <a:p>
            <a:pPr algn="just"/>
            <a:r>
              <a:rPr lang="pt-BR" dirty="0"/>
              <a:t>Observa-se ainda que a </a:t>
            </a:r>
            <a:r>
              <a:rPr lang="pt-BR" b="1" dirty="0"/>
              <a:t>avosidade</a:t>
            </a:r>
            <a:r>
              <a:rPr lang="pt-BR" dirty="0"/>
              <a:t> proporciona aos avós inúmeras reflexões subjetivas: </a:t>
            </a:r>
          </a:p>
          <a:p>
            <a:pPr marL="482600" indent="-342900" algn="just">
              <a:buFont typeface="Wingdings" panose="05000000000000000000" pitchFamily="2" charset="2"/>
              <a:buChar char="ü"/>
            </a:pPr>
            <a:r>
              <a:rPr lang="pt-BR" dirty="0"/>
              <a:t>sobre o que queria ter sido, </a:t>
            </a:r>
          </a:p>
          <a:p>
            <a:pPr marL="482600" indent="-342900" algn="just">
              <a:buFont typeface="Wingdings" panose="05000000000000000000" pitchFamily="2" charset="2"/>
              <a:buChar char="ü"/>
            </a:pPr>
            <a:r>
              <a:rPr lang="pt-BR" dirty="0"/>
              <a:t>sobre suas relações familiares, </a:t>
            </a:r>
          </a:p>
          <a:p>
            <a:pPr marL="482600" indent="-342900" algn="just">
              <a:buFont typeface="Wingdings" panose="05000000000000000000" pitchFamily="2" charset="2"/>
              <a:buChar char="ü"/>
            </a:pPr>
            <a:r>
              <a:rPr lang="pt-BR" dirty="0"/>
              <a:t>ao que ficou no passado, “repensando” o seu papel como filho(a), seu papel como pai/mãe; </a:t>
            </a:r>
          </a:p>
          <a:p>
            <a:pPr algn="just"/>
            <a:endParaRPr lang="pt-BR" dirty="0"/>
          </a:p>
        </p:txBody>
      </p:sp>
      <p:sp>
        <p:nvSpPr>
          <p:cNvPr id="2" name="Quadro 1">
            <a:extLst>
              <a:ext uri="{FF2B5EF4-FFF2-40B4-BE49-F238E27FC236}">
                <a16:creationId xmlns:a16="http://schemas.microsoft.com/office/drawing/2014/main" id="{D344E79D-9EE0-4E92-9142-830CEB5653FF}"/>
              </a:ext>
            </a:extLst>
          </p:cNvPr>
          <p:cNvSpPr/>
          <p:nvPr/>
        </p:nvSpPr>
        <p:spPr>
          <a:xfrm>
            <a:off x="137161" y="3337560"/>
            <a:ext cx="8845312" cy="1805940"/>
          </a:xfrm>
          <a:prstGeom prst="frame">
            <a:avLst>
              <a:gd name="adj1" fmla="val 6656"/>
            </a:avLst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C8174CF-DB59-47E3-B18E-F2A3BDD357E5}"/>
              </a:ext>
            </a:extLst>
          </p:cNvPr>
          <p:cNvSpPr/>
          <p:nvPr/>
        </p:nvSpPr>
        <p:spPr>
          <a:xfrm>
            <a:off x="198121" y="3412644"/>
            <a:ext cx="8437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2600" indent="-342900" algn="just">
              <a:buFont typeface="Wingdings" panose="05000000000000000000" pitchFamily="2" charset="2"/>
              <a:buChar char="ü"/>
            </a:pPr>
            <a:r>
              <a:rPr lang="pt-BR" sz="2400" dirty="0">
                <a:latin typeface="Inter" panose="02000503000000020004" pitchFamily="2" charset="0"/>
                <a:ea typeface="Inter" panose="02000503000000020004" pitchFamily="2" charset="0"/>
              </a:rPr>
              <a:t>sobre a proximidade da finitude associada a decadência física; sobre seu papel como avó ou avô (em especial, numa sociedade carregada de atribuições negativas sobre o envelhecimento).</a:t>
            </a:r>
          </a:p>
        </p:txBody>
      </p:sp>
    </p:spTree>
    <p:extLst>
      <p:ext uri="{BB962C8B-B14F-4D97-AF65-F5344CB8AC3E}">
        <p14:creationId xmlns:p14="http://schemas.microsoft.com/office/powerpoint/2010/main" val="172793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idx="2"/>
          </p:nvPr>
        </p:nvSpPr>
        <p:spPr>
          <a:xfrm>
            <a:off x="419100" y="787400"/>
            <a:ext cx="8074782" cy="3786917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pt-BR" dirty="0"/>
              <a:t>Os </a:t>
            </a:r>
            <a:r>
              <a:rPr lang="pt-BR" dirty="0" smtClean="0"/>
              <a:t>avós devem </a:t>
            </a:r>
            <a:r>
              <a:rPr lang="pt-BR" dirty="0"/>
              <a:t>ser </a:t>
            </a:r>
            <a:r>
              <a:rPr lang="pt-BR" dirty="0" smtClean="0"/>
              <a:t>lembrados que têm </a:t>
            </a:r>
            <a:r>
              <a:rPr lang="pt-BR" dirty="0"/>
              <a:t>papel importante na construção da identidade da </a:t>
            </a:r>
            <a:r>
              <a:rPr lang="pt-BR" dirty="0" smtClean="0"/>
              <a:t>família.</a:t>
            </a:r>
          </a:p>
          <a:p>
            <a:pPr>
              <a:spcBef>
                <a:spcPts val="600"/>
              </a:spcBef>
            </a:pPr>
            <a:r>
              <a:rPr lang="pt-BR" dirty="0" smtClean="0"/>
              <a:t>Ao </a:t>
            </a:r>
            <a:r>
              <a:rPr lang="pt-BR" dirty="0"/>
              <a:t>transmitir a origem e as histórias da família, os avós contribuem para a formação da identidade de seus netos. </a:t>
            </a:r>
            <a:endParaRPr lang="pt-BR" dirty="0" smtClean="0"/>
          </a:p>
          <a:p>
            <a:pPr>
              <a:spcBef>
                <a:spcPts val="600"/>
              </a:spcBef>
            </a:pPr>
            <a:r>
              <a:rPr lang="pt-BR" dirty="0" smtClean="0"/>
              <a:t>Também </a:t>
            </a:r>
            <a:r>
              <a:rPr lang="pt-BR" dirty="0"/>
              <a:t>tem um papel importante na preservação de tradições culturais ao transmitirem aos netos brincadeiras, músicas, histórias.</a:t>
            </a:r>
          </a:p>
          <a:p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3139440" y="167640"/>
            <a:ext cx="2956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rgbClr val="F16122"/>
                </a:solidFill>
                <a:latin typeface="Syncopate" panose="02060507000000020003" pitchFamily="18" charset="0"/>
              </a:rPr>
              <a:t>OS AVÓS</a:t>
            </a:r>
            <a:endParaRPr lang="pt-BR" sz="2800" dirty="0">
              <a:solidFill>
                <a:srgbClr val="F16122"/>
              </a:solidFill>
              <a:latin typeface="Syncopate" panose="02060507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181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 r="11683"/>
          <a:stretch/>
        </p:blipFill>
        <p:spPr>
          <a:xfrm>
            <a:off x="0" y="0"/>
            <a:ext cx="5710768" cy="45085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F783EC7-E859-812D-F714-892528D58D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115"/>
          <a:stretch/>
        </p:blipFill>
        <p:spPr>
          <a:xfrm>
            <a:off x="0" y="0"/>
            <a:ext cx="9144000" cy="4520381"/>
          </a:xfrm>
          <a:prstGeom prst="rect">
            <a:avLst/>
          </a:prstGeom>
        </p:spPr>
      </p:pic>
      <p:sp>
        <p:nvSpPr>
          <p:cNvPr id="9" name="Google Shape;130;p21">
            <a:extLst>
              <a:ext uri="{FF2B5EF4-FFF2-40B4-BE49-F238E27FC236}">
                <a16:creationId xmlns:a16="http://schemas.microsoft.com/office/drawing/2014/main" id="{93C0B71D-BF04-6044-F21D-5DE0490BFC48}"/>
              </a:ext>
            </a:extLst>
          </p:cNvPr>
          <p:cNvSpPr txBox="1"/>
          <p:nvPr/>
        </p:nvSpPr>
        <p:spPr>
          <a:xfrm>
            <a:off x="4799254" y="3057460"/>
            <a:ext cx="4218923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 smtClean="0">
                <a:solidFill>
                  <a:schemeClr val="tx1"/>
                </a:solidFill>
                <a:latin typeface="Syncopate bold" panose="02060507000000020003" pitchFamily="18" charset="0"/>
                <a:ea typeface="Oswald ExtraLight"/>
                <a:cs typeface="Bakbak One" pitchFamily="2" charset="0"/>
                <a:sym typeface="Oswald ExtraLight"/>
              </a:rPr>
              <a:t>Dinâmica de grupo</a:t>
            </a:r>
            <a:endParaRPr lang="da-DK" sz="2800" b="1" dirty="0">
              <a:solidFill>
                <a:schemeClr val="tx1"/>
              </a:solidFill>
              <a:latin typeface="Syncopate bold" panose="02060507000000020003" pitchFamily="18" charset="0"/>
              <a:ea typeface="Oswald ExtraLight"/>
              <a:cs typeface="Bakbak One" pitchFamily="2" charset="0"/>
              <a:sym typeface="Oswald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107244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09806" y="201047"/>
            <a:ext cx="5957047" cy="666288"/>
          </a:xfrm>
        </p:spPr>
        <p:txBody>
          <a:bodyPr>
            <a:normAutofit/>
          </a:bodyPr>
          <a:lstStyle/>
          <a:p>
            <a:r>
              <a:rPr lang="pt-BR" dirty="0" smtClean="0"/>
              <a:t>Dinâmica 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2"/>
          </p:nvPr>
        </p:nvSpPr>
        <p:spPr>
          <a:xfrm>
            <a:off x="152400" y="787400"/>
            <a:ext cx="8547100" cy="3987800"/>
          </a:xfrm>
        </p:spPr>
        <p:txBody>
          <a:bodyPr>
            <a:noAutofit/>
          </a:bodyPr>
          <a:lstStyle/>
          <a:p>
            <a:r>
              <a:rPr lang="pt-BR" dirty="0"/>
              <a:t>1- O que você pode fazer para não se sentir só? Quem contribui para que você não se sinta só? </a:t>
            </a:r>
          </a:p>
          <a:p>
            <a:r>
              <a:rPr lang="pt-BR" dirty="0"/>
              <a:t>2- Na sua vida, que lugar ocupam os seus amigos? E seus familiares?</a:t>
            </a:r>
          </a:p>
          <a:p>
            <a:r>
              <a:rPr lang="pt-BR" dirty="0"/>
              <a:t>3- Você tem facilidade em participar de atividades comunitárias?</a:t>
            </a:r>
          </a:p>
          <a:p>
            <a:r>
              <a:rPr lang="pt-BR" dirty="0"/>
              <a:t>4- Como podemos tornar a relação entre avós, pais e netos harmoniosa e educativa?</a:t>
            </a:r>
          </a:p>
          <a:p>
            <a:r>
              <a:rPr lang="pt-BR"/>
              <a:t>5- Quais as vantagens e desvantagens das casas especializadas para cuidados de pessoas idosas?</a:t>
            </a:r>
          </a:p>
          <a:p>
            <a:pPr marL="596900" indent="-457200">
              <a:spcBef>
                <a:spcPts val="1200"/>
              </a:spcBef>
              <a:buFont typeface="+mj-lt"/>
              <a:buAutoNum type="arabicPeriod"/>
            </a:pPr>
            <a:endParaRPr lang="pt-BR" dirty="0" smtClean="0"/>
          </a:p>
          <a:p>
            <a:pPr marL="596900" indent="-457200">
              <a:spcBef>
                <a:spcPts val="1200"/>
              </a:spcBef>
              <a:buFont typeface="+mj-lt"/>
              <a:buAutoNum type="arabicPeriod"/>
            </a:pPr>
            <a:endParaRPr lang="pt-BR" dirty="0"/>
          </a:p>
          <a:p>
            <a:pPr marL="596900" indent="-457200">
              <a:spcBef>
                <a:spcPts val="1200"/>
              </a:spcBef>
              <a:buFont typeface="+mj-lt"/>
              <a:buAutoNum type="arabicPeriod"/>
            </a:pPr>
            <a:endParaRPr lang="pt-BR" dirty="0"/>
          </a:p>
          <a:p>
            <a:pPr>
              <a:spcBef>
                <a:spcPts val="1200"/>
              </a:spcBef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0259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1906" y="188347"/>
            <a:ext cx="5957047" cy="666288"/>
          </a:xfrm>
        </p:spPr>
        <p:txBody>
          <a:bodyPr>
            <a:noAutofit/>
          </a:bodyPr>
          <a:lstStyle/>
          <a:p>
            <a:r>
              <a:rPr lang="pt-BR" sz="3200" dirty="0" smtClean="0"/>
              <a:t>Conclusão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30200" y="1244600"/>
            <a:ext cx="8102599" cy="3594100"/>
          </a:xfrm>
        </p:spPr>
        <p:txBody>
          <a:bodyPr>
            <a:noAutofit/>
          </a:bodyPr>
          <a:lstStyle/>
          <a:p>
            <a:pPr algn="just"/>
            <a:r>
              <a:rPr lang="pt-BR" sz="2800" dirty="0" smtClean="0"/>
              <a:t>A </a:t>
            </a:r>
            <a:r>
              <a:rPr lang="pt-BR" sz="2800" dirty="0"/>
              <a:t>abertura para os outros e para a construção de um grupo de relacionamento social não é uma construção do final da vida. Essa construção é fruto de uma existência em que a interação com outras pessoas foi e continua a ser um valor importante e </a:t>
            </a:r>
            <a:r>
              <a:rPr lang="pt-BR" sz="2800" dirty="0" smtClean="0"/>
              <a:t>cultivado.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73591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1906" y="188347"/>
            <a:ext cx="5957047" cy="666288"/>
          </a:xfrm>
        </p:spPr>
        <p:txBody>
          <a:bodyPr>
            <a:noAutofit/>
          </a:bodyPr>
          <a:lstStyle/>
          <a:p>
            <a:r>
              <a:rPr lang="pt-BR" sz="3200" dirty="0" smtClean="0"/>
              <a:t>Conclusão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30200" y="1054100"/>
            <a:ext cx="8216899" cy="3594100"/>
          </a:xfrm>
        </p:spPr>
        <p:txBody>
          <a:bodyPr>
            <a:noAutofit/>
          </a:bodyPr>
          <a:lstStyle/>
          <a:p>
            <a:r>
              <a:rPr lang="pt-BR" sz="2800" dirty="0" smtClean="0"/>
              <a:t>Independentemente </a:t>
            </a:r>
            <a:r>
              <a:rPr lang="pt-BR" sz="2800" dirty="0"/>
              <a:t>da integração social da família, o apoio comunitário também precisa ser cultivado, pois a sociedade é parte (junto com a família e o Estado) da responsabilidade pelo suporte emocional, instrumental e material oferecida aos idosos, particularmente, nos casos de pessoas em condições sociais adversas</a:t>
            </a:r>
            <a:r>
              <a:rPr lang="pt-BR" sz="2800" dirty="0" smtClean="0"/>
              <a:t>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52103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438593" y="741795"/>
            <a:ext cx="2672908" cy="871105"/>
          </a:xfrm>
        </p:spPr>
        <p:txBody>
          <a:bodyPr>
            <a:noAutofit/>
          </a:bodyPr>
          <a:lstStyle/>
          <a:p>
            <a:pPr marL="114300" indent="0" algn="ctr">
              <a:buNone/>
            </a:pPr>
            <a:r>
              <a:rPr lang="pt-BR" sz="3200" dirty="0" smtClean="0"/>
              <a:t>EPB</a:t>
            </a:r>
            <a:endParaRPr lang="pt-BR" sz="3200" dirty="0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7AEC07E4-AF52-4377-9215-EE6A90F30243}"/>
              </a:ext>
            </a:extLst>
          </p:cNvPr>
          <p:cNvSpPr txBox="1"/>
          <p:nvPr/>
        </p:nvSpPr>
        <p:spPr>
          <a:xfrm>
            <a:off x="3954452" y="1399550"/>
            <a:ext cx="4554548" cy="333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endParaRPr lang="pt-BR" sz="2800" dirty="0" smtClean="0">
              <a:solidFill>
                <a:schemeClr val="bg1"/>
              </a:solidFill>
              <a:latin typeface="Inter Medium" panose="02000503000000020004" pitchFamily="2" charset="0"/>
              <a:ea typeface="Inter Medium" panose="02000503000000020004" pitchFamily="2" charset="0"/>
              <a:cs typeface="Segoe UI" panose="020B0502040204020203" pitchFamily="34" charset="0"/>
              <a:sym typeface="Calibri"/>
            </a:endParaRPr>
          </a:p>
          <a:p>
            <a:pPr algn="r"/>
            <a:r>
              <a:rPr lang="pt-BR" sz="2800" dirty="0"/>
              <a:t>Sabemos da importância de se sentir acolhido e compreendido. Por isso, temos a missão de ser o ponto de apoio das famílias em suas maiores dores e </a:t>
            </a:r>
            <a:r>
              <a:rPr lang="pt-BR" sz="2800" dirty="0" smtClean="0"/>
              <a:t>dificuldades.</a:t>
            </a:r>
            <a:endParaRPr lang="pt-BR" sz="2800" dirty="0">
              <a:solidFill>
                <a:schemeClr val="bg1"/>
              </a:solidFill>
              <a:latin typeface="Inter Medium" panose="02000503000000020004" pitchFamily="2" charset="0"/>
              <a:ea typeface="Inter Medium" panose="02000503000000020004" pitchFamily="2" charset="0"/>
              <a:cs typeface="Segoe UI" panose="020B0502040204020203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43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decel="10000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66667E-6 -4.5679E-6 L 0.00087 0.04846 " pathEditMode="relative" rAng="0" ptsTypes="AA">
                                      <p:cBhvr>
                                        <p:cTn id="11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814606" y="175647"/>
            <a:ext cx="5957047" cy="666288"/>
          </a:xfrm>
        </p:spPr>
        <p:txBody>
          <a:bodyPr>
            <a:noAutofit/>
          </a:bodyPr>
          <a:lstStyle/>
          <a:p>
            <a:r>
              <a:rPr lang="pt-BR" sz="3200" dirty="0"/>
              <a:t>Convite à ação</a:t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AD03CBA-2456-2A36-33A3-18DDFBE2E21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96900" y="1546174"/>
            <a:ext cx="8077200" cy="2073326"/>
          </a:xfrm>
        </p:spPr>
        <p:txBody>
          <a:bodyPr>
            <a:noAutofit/>
          </a:bodyPr>
          <a:lstStyle/>
          <a:p>
            <a:r>
              <a:rPr lang="pt-BR" dirty="0"/>
              <a:t>Para relatar no próximo encontro: </a:t>
            </a:r>
            <a:endParaRPr lang="pt-BR" dirty="0" smtClean="0"/>
          </a:p>
          <a:p>
            <a:r>
              <a:rPr lang="pt-BR" dirty="0" smtClean="0"/>
              <a:t>Você </a:t>
            </a:r>
            <a:r>
              <a:rPr lang="pt-BR" dirty="0"/>
              <a:t>já tem um grupo com o qual compartilha atividades? Se não, está disposto a buscar engajar-se em um? </a:t>
            </a:r>
          </a:p>
          <a:p>
            <a:pPr>
              <a:spcBef>
                <a:spcPts val="1200"/>
              </a:spcBef>
            </a:pPr>
            <a:r>
              <a:rPr lang="pt-BR" sz="2800" b="1" dirty="0"/>
              <a:t> 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96104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16206" y="208667"/>
            <a:ext cx="5957047" cy="666288"/>
          </a:xfrm>
        </p:spPr>
        <p:txBody>
          <a:bodyPr>
            <a:noAutofit/>
          </a:bodyPr>
          <a:lstStyle/>
          <a:p>
            <a:r>
              <a:rPr lang="pt-BR" sz="2000" dirty="0" smtClean="0"/>
              <a:t>Vídeo – com texto de Raquel de </a:t>
            </a:r>
            <a:r>
              <a:rPr lang="pt-BR" sz="2000" dirty="0" err="1" smtClean="0"/>
              <a:t>queiroz</a:t>
            </a:r>
            <a:endParaRPr lang="pt-BR" sz="2000" dirty="0"/>
          </a:p>
        </p:txBody>
      </p:sp>
      <p:pic>
        <p:nvPicPr>
          <p:cNvPr id="5" name="Vídeo -Bem-envelhecer - texto de Raquel de Queiroz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441" y="985209"/>
            <a:ext cx="7346314" cy="415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5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23ABED48-5821-D585-3F3A-51CCCFF84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2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079116" y="88157"/>
            <a:ext cx="5035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srgbClr val="FF5F00"/>
                </a:solidFill>
                <a:effectLst/>
                <a:uLnTx/>
                <a:uFillTx/>
                <a:latin typeface="Syncopate" panose="02060507000000020003" pitchFamily="18" charset="0"/>
                <a:cs typeface="Arial"/>
                <a:sym typeface="Arial"/>
              </a:rPr>
              <a:t>temário 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430267"/>
              </p:ext>
            </p:extLst>
          </p:nvPr>
        </p:nvGraphicFramePr>
        <p:xfrm>
          <a:off x="0" y="1252468"/>
          <a:ext cx="827532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70">
                  <a:extLst>
                    <a:ext uri="{9D8B030D-6E8A-4147-A177-3AD203B41FA5}">
                      <a16:colId xmlns:a16="http://schemas.microsoft.com/office/drawing/2014/main" val="2742204836"/>
                    </a:ext>
                  </a:extLst>
                </a:gridCol>
                <a:gridCol w="7905050">
                  <a:extLst>
                    <a:ext uri="{9D8B030D-6E8A-4147-A177-3AD203B41FA5}">
                      <a16:colId xmlns:a16="http://schemas.microsoft.com/office/drawing/2014/main" val="10040251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pt-BR" sz="3200" dirty="0" smtClean="0"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1</a:t>
                      </a:r>
                      <a:endParaRPr lang="pt-BR" sz="3200" dirty="0">
                        <a:latin typeface="Inter Medium" panose="02000503000000020004" pitchFamily="2" charset="0"/>
                        <a:ea typeface="Inter Medium" panose="02000503000000020004" pitchFamily="2" charset="0"/>
                      </a:endParaRPr>
                    </a:p>
                  </a:txBody>
                  <a:tcPr>
                    <a:lnR w="12700" cmpd="sng">
                      <a:noFill/>
                    </a:lnR>
                    <a:solidFill>
                      <a:srgbClr val="65CAD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pt-BR" sz="3600" b="0" i="0" u="none" strike="noStrike" cap="none" dirty="0" smtClean="0">
                          <a:solidFill>
                            <a:srgbClr val="262626"/>
                          </a:solidFill>
                          <a:effectLst/>
                          <a:latin typeface="Inter Medium" panose="02000503000000020004" pitchFamily="2" charset="0"/>
                          <a:ea typeface="Inter Medium" panose="02000503000000020004" pitchFamily="2" charset="0"/>
                          <a:cs typeface="+mn-cs"/>
                          <a:sym typeface="Arial"/>
                        </a:rPr>
                        <a:t>O</a:t>
                      </a:r>
                      <a:r>
                        <a:rPr lang="pt-BR" sz="3600" b="0" i="0" u="none" strike="noStrike" cap="none" baseline="0" dirty="0" smtClean="0">
                          <a:solidFill>
                            <a:srgbClr val="262626"/>
                          </a:solidFill>
                          <a:effectLst/>
                          <a:latin typeface="Inter Medium" panose="02000503000000020004" pitchFamily="2" charset="0"/>
                          <a:ea typeface="Inter Medium" panose="02000503000000020004" pitchFamily="2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pt-BR" sz="3600" b="0" i="0" u="none" strike="noStrike" cap="none" dirty="0" smtClean="0">
                          <a:solidFill>
                            <a:srgbClr val="262626"/>
                          </a:solidFill>
                          <a:effectLst/>
                          <a:latin typeface="Inter Medium" panose="02000503000000020004" pitchFamily="2" charset="0"/>
                          <a:ea typeface="Inter Medium" panose="02000503000000020004" pitchFamily="2" charset="0"/>
                          <a:cs typeface="+mn-cs"/>
                          <a:sym typeface="Arial"/>
                        </a:rPr>
                        <a:t>processo de envelhecimento</a:t>
                      </a:r>
                      <a:r>
                        <a:rPr lang="pt-BR" sz="3600" b="0" i="0" u="none" strike="noStrike" cap="none" dirty="0" smtClean="0">
                          <a:solidFill>
                            <a:srgbClr val="04AF4B"/>
                          </a:solidFill>
                          <a:effectLst/>
                          <a:latin typeface="Inter Medium" panose="02000503000000020004" pitchFamily="2" charset="0"/>
                          <a:ea typeface="Inter Medium" panose="02000503000000020004" pitchFamily="2" charset="0"/>
                          <a:cs typeface="+mn-cs"/>
                          <a:sym typeface="Arial"/>
                        </a:rPr>
                        <a:t> 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838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pt-BR" sz="3200" dirty="0" smtClean="0">
                          <a:solidFill>
                            <a:schemeClr val="bg1"/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2</a:t>
                      </a:r>
                      <a:endParaRPr lang="pt-BR" sz="3200" dirty="0">
                        <a:solidFill>
                          <a:schemeClr val="bg1"/>
                        </a:solidFill>
                        <a:latin typeface="Inter Medium" panose="02000503000000020004" pitchFamily="2" charset="0"/>
                        <a:ea typeface="Inter Medium" panose="02000503000000020004" pitchFamily="2" charset="0"/>
                      </a:endParaRPr>
                    </a:p>
                  </a:txBody>
                  <a:tcPr>
                    <a:lnR w="12700" cmpd="sng">
                      <a:noFill/>
                    </a:lnR>
                    <a:solidFill>
                      <a:srgbClr val="F161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36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Inter Medium" panose="02000503000000020004" pitchFamily="2" charset="0"/>
                          <a:ea typeface="Inter Medium" panose="02000503000000020004" pitchFamily="2" charset="0"/>
                          <a:cs typeface="+mn-cs"/>
                          <a:sym typeface="Arial"/>
                        </a:rPr>
                        <a:t>Saúde física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1732804"/>
                  </a:ext>
                </a:extLst>
              </a:tr>
              <a:tr h="56964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pt-BR" sz="3200" dirty="0" smtClean="0">
                          <a:solidFill>
                            <a:srgbClr val="00AE42"/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3</a:t>
                      </a:r>
                      <a:endParaRPr lang="pt-BR" sz="3200" dirty="0">
                        <a:solidFill>
                          <a:srgbClr val="00AE42"/>
                        </a:solidFill>
                        <a:latin typeface="Inter Medium" panose="02000503000000020004" pitchFamily="2" charset="0"/>
                        <a:ea typeface="Inter Medium" panose="02000503000000020004" pitchFamily="2" charset="0"/>
                      </a:endParaRPr>
                    </a:p>
                  </a:txBody>
                  <a:tcPr>
                    <a:lnR w="12700" cmpd="sng">
                      <a:noFill/>
                    </a:lnR>
                    <a:solidFill>
                      <a:srgbClr val="FFC62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3600" b="0" i="0" u="none" strike="noStrike" cap="non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Inter Medium" panose="02000503000000020004" pitchFamily="2" charset="0"/>
                          <a:ea typeface="Inter Medium" panose="02000503000000020004" pitchFamily="2" charset="0"/>
                          <a:cs typeface="+mn-cs"/>
                          <a:sym typeface="Arial"/>
                        </a:rPr>
                        <a:t>Saúde mental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5216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pt-BR" sz="3200" dirty="0" smtClean="0"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4</a:t>
                      </a:r>
                      <a:endParaRPr lang="pt-BR" sz="3200" dirty="0">
                        <a:latin typeface="Inter Medium" panose="02000503000000020004" pitchFamily="2" charset="0"/>
                        <a:ea typeface="Inter Medium" panose="02000503000000020004" pitchFamily="2" charset="0"/>
                      </a:endParaRPr>
                    </a:p>
                  </a:txBody>
                  <a:tcPr>
                    <a:lnR w="12700" cmpd="sng">
                      <a:noFill/>
                    </a:lnR>
                    <a:solidFill>
                      <a:srgbClr val="04AF4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3600" b="1" i="0" u="none" strike="noStrike" cap="none" dirty="0" smtClean="0">
                          <a:solidFill>
                            <a:srgbClr val="00AE42"/>
                          </a:solidFill>
                          <a:effectLst/>
                          <a:latin typeface="Inter Medium" panose="02000503000000020004" pitchFamily="2" charset="0"/>
                          <a:ea typeface="Inter Medium" panose="02000503000000020004" pitchFamily="2" charset="0"/>
                          <a:cs typeface="+mn-cs"/>
                          <a:sym typeface="Arial"/>
                        </a:rPr>
                        <a:t>Relacionamento familiar e social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5728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pt-BR" sz="3200" dirty="0" smtClean="0"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5</a:t>
                      </a:r>
                      <a:endParaRPr lang="pt-BR" sz="3200" dirty="0">
                        <a:latin typeface="Inter Medium" panose="02000503000000020004" pitchFamily="2" charset="0"/>
                        <a:ea typeface="Inter Medium" panose="02000503000000020004" pitchFamily="2" charset="0"/>
                      </a:endParaRPr>
                    </a:p>
                  </a:txBody>
                  <a:tcPr>
                    <a:lnR w="12700" cmpd="sng">
                      <a:noFill/>
                    </a:lnR>
                    <a:solidFill>
                      <a:srgbClr val="65C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3600" b="0" i="0" u="none" strike="noStrike" cap="non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Inter Medium" panose="02000503000000020004" pitchFamily="2" charset="0"/>
                          <a:ea typeface="Inter Medium" panose="02000503000000020004" pitchFamily="2" charset="0"/>
                          <a:cs typeface="+mn-cs"/>
                          <a:sym typeface="Arial"/>
                        </a:rPr>
                        <a:t>Projeto de vida e espiritualidade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95221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195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" r="7588"/>
          <a:stretch/>
        </p:blipFill>
        <p:spPr>
          <a:xfrm>
            <a:off x="0" y="0"/>
            <a:ext cx="5664200" cy="440689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88900"/>
            <a:ext cx="9144793" cy="452362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635500" y="3106738"/>
            <a:ext cx="4229100" cy="625475"/>
          </a:xfrm>
        </p:spPr>
        <p:txBody>
          <a:bodyPr>
            <a:noAutofit/>
          </a:bodyPr>
          <a:lstStyle/>
          <a:p>
            <a:r>
              <a:rPr lang="pt-BR" dirty="0" smtClean="0">
                <a:latin typeface="Syncopate" panose="02060507000000020003" pitchFamily="18" charset="0"/>
              </a:rPr>
              <a:t>Bem-vindos! </a:t>
            </a:r>
            <a:endParaRPr lang="pt-BR" dirty="0">
              <a:latin typeface="Syncopate" panose="02060507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2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3"/>
          </p:nvPr>
        </p:nvSpPr>
        <p:spPr>
          <a:xfrm>
            <a:off x="3082178" y="1658470"/>
            <a:ext cx="5627594" cy="2532165"/>
          </a:xfrm>
        </p:spPr>
        <p:txBody>
          <a:bodyPr/>
          <a:lstStyle/>
          <a:p>
            <a:pPr marL="0" lvl="0" algn="r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Tx/>
              <a:defRPr/>
            </a:pPr>
            <a:r>
              <a:rPr lang="pt-BR" b="1" dirty="0">
                <a:latin typeface="Syncopate" panose="02060507000000020003" pitchFamily="18" charset="0"/>
                <a:ea typeface="Inter Medium" panose="02000503000000020004" pitchFamily="2" charset="0"/>
              </a:rPr>
              <a:t>Relacionamento </a:t>
            </a:r>
            <a:r>
              <a:rPr lang="pt-BR" b="1" dirty="0" smtClean="0">
                <a:latin typeface="Syncopate" panose="02060507000000020003" pitchFamily="18" charset="0"/>
                <a:ea typeface="Inter Medium" panose="02000503000000020004" pitchFamily="2" charset="0"/>
              </a:rPr>
              <a:t>familiar e social</a:t>
            </a:r>
            <a:endParaRPr lang="pt-BR" b="1" dirty="0">
              <a:latin typeface="Syncopate" panose="02060507000000020003" pitchFamily="18" charset="0"/>
              <a:ea typeface="Inter Medium" panose="02000503000000020004" pitchFamily="2" charset="0"/>
            </a:endParaRPr>
          </a:p>
        </p:txBody>
      </p:sp>
      <p:sp>
        <p:nvSpPr>
          <p:cNvPr id="3" name="Espaço Reservado para Texto 6"/>
          <p:cNvSpPr>
            <a:spLocks noGrp="1"/>
          </p:cNvSpPr>
          <p:nvPr>
            <p:ph type="body" sz="quarter" idx="14"/>
          </p:nvPr>
        </p:nvSpPr>
        <p:spPr>
          <a:xfrm>
            <a:off x="-152400" y="1666444"/>
            <a:ext cx="2857500" cy="1562763"/>
          </a:xfrm>
        </p:spPr>
        <p:txBody>
          <a:bodyPr>
            <a:noAutofit/>
          </a:bodyPr>
          <a:lstStyle/>
          <a:p>
            <a:pPr algn="ctr"/>
            <a:r>
              <a:rPr lang="pt-BR" sz="2400" dirty="0">
                <a:latin typeface="Syncopate" panose="02060507000000020003" pitchFamily="18" charset="0"/>
              </a:rPr>
              <a:t>4</a:t>
            </a:r>
            <a:r>
              <a:rPr lang="pt-BR" sz="2400" dirty="0" smtClean="0">
                <a:latin typeface="Syncopate" panose="02060507000000020003" pitchFamily="18" charset="0"/>
              </a:rPr>
              <a:t>º </a:t>
            </a:r>
            <a:r>
              <a:rPr lang="pt-BR" sz="2400" dirty="0" smtClean="0">
                <a:latin typeface="Syncopate" panose="02060507000000020003" pitchFamily="18" charset="0"/>
              </a:rPr>
              <a:t>encontro</a:t>
            </a:r>
            <a:endParaRPr lang="pt-BR" sz="2400" dirty="0">
              <a:latin typeface="Syncopate" panose="02060507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622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317500" y="546174"/>
            <a:ext cx="4969859" cy="4241726"/>
          </a:xfrm>
        </p:spPr>
        <p:txBody>
          <a:bodyPr>
            <a:noAutofit/>
          </a:bodyPr>
          <a:lstStyle/>
          <a:p>
            <a:r>
              <a:rPr lang="pt-BR" sz="2600" dirty="0" smtClean="0"/>
              <a:t>As transformações sociais com </a:t>
            </a:r>
            <a:r>
              <a:rPr lang="pt-BR" sz="2600" dirty="0"/>
              <a:t>núcleos </a:t>
            </a:r>
            <a:r>
              <a:rPr lang="pt-BR" sz="2600" dirty="0" smtClean="0"/>
              <a:t>familiares </a:t>
            </a:r>
            <a:r>
              <a:rPr lang="pt-BR" sz="2600" dirty="0"/>
              <a:t>menores </a:t>
            </a:r>
            <a:r>
              <a:rPr lang="pt-BR" sz="2600" dirty="0" smtClean="0"/>
              <a:t>e com foco </a:t>
            </a:r>
            <a:r>
              <a:rPr lang="pt-BR" sz="2600" dirty="0"/>
              <a:t>do trabalho </a:t>
            </a:r>
            <a:r>
              <a:rPr lang="pt-BR" sz="2600" dirty="0" smtClean="0"/>
              <a:t>dificultam às famílias o desempenho das </a:t>
            </a:r>
            <a:r>
              <a:rPr lang="pt-BR" sz="2600" dirty="0"/>
              <a:t>funções tradicionais na promoção dos cuidados, na integração social e o bem estar físico/social de seus </a:t>
            </a:r>
            <a:r>
              <a:rPr lang="pt-BR" sz="2600" dirty="0" smtClean="0"/>
              <a:t>idosos.</a:t>
            </a:r>
            <a:endParaRPr lang="pt-BR" sz="2600" dirty="0"/>
          </a:p>
        </p:txBody>
      </p:sp>
      <p:pic>
        <p:nvPicPr>
          <p:cNvPr id="12" name="Espaço Reservado para Imagem 11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8081" r="8081"/>
          <a:stretch>
            <a:fillRect/>
          </a:stretch>
        </p:blipFill>
        <p:spPr>
          <a:xfrm>
            <a:off x="5295900" y="0"/>
            <a:ext cx="38480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6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0" y="686647"/>
            <a:ext cx="4880959" cy="519853"/>
          </a:xfrm>
        </p:spPr>
        <p:txBody>
          <a:bodyPr>
            <a:normAutofit fontScale="90000"/>
          </a:bodyPr>
          <a:lstStyle/>
          <a:p>
            <a:r>
              <a:rPr lang="pt-BR" sz="2400" dirty="0" smtClean="0"/>
              <a:t>Pontos de atenção</a:t>
            </a:r>
            <a:endParaRPr lang="pt-BR" sz="2400" dirty="0"/>
          </a:p>
        </p:txBody>
      </p:sp>
      <p:sp>
        <p:nvSpPr>
          <p:cNvPr id="4" name="Retângulo 3"/>
          <p:cNvSpPr/>
          <p:nvPr/>
        </p:nvSpPr>
        <p:spPr>
          <a:xfrm>
            <a:off x="457200" y="1376918"/>
            <a:ext cx="4572000" cy="28315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D0D0D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As limitações físicas e a perda gradual da independência podem desencadear profundo sentimento de </a:t>
            </a:r>
            <a:r>
              <a:rPr lang="pt-BR" sz="2400" dirty="0" smtClean="0">
                <a:solidFill>
                  <a:srgbClr val="0D0D0D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tristeza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t-BR" sz="2400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A </a:t>
            </a:r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tristeza pode conduzir o idoso ao isolamento </a:t>
            </a:r>
            <a:r>
              <a:rPr lang="pt-BR" sz="2400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social.</a:t>
            </a:r>
            <a:endParaRPr lang="pt-BR" sz="2400" dirty="0"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  <p:pic>
        <p:nvPicPr>
          <p:cNvPr id="7" name="Espaço Reservado para Imagem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9" b="71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541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25500" y="597009"/>
            <a:ext cx="38735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dirty="0" smtClean="0">
                <a:solidFill>
                  <a:srgbClr val="F16122"/>
                </a:solidFill>
                <a:latin typeface="Syncopate" panose="02060507000000020003" pitchFamily="18" charset="0"/>
                <a:ea typeface="Calibri" panose="020F0502020204030204" pitchFamily="34" charset="0"/>
                <a:cs typeface="Arial" panose="020B0604020202020204" pitchFamily="34" charset="0"/>
              </a:rPr>
              <a:t>Consequências</a:t>
            </a:r>
            <a:endParaRPr lang="pt-BR" sz="2200" dirty="0">
              <a:solidFill>
                <a:srgbClr val="F16122"/>
              </a:solidFill>
              <a:latin typeface="Syncopate" panose="02060507000000020003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95300" y="1172160"/>
            <a:ext cx="4572000" cy="35364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t-BR" sz="2400" kern="100" dirty="0" smtClean="0">
                <a:solidFill>
                  <a:srgbClr val="0D0D0D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Maior risco de problemas de saúde</a:t>
            </a:r>
            <a:endParaRPr lang="pt-BR" sz="2400" kern="100" dirty="0" smtClean="0">
              <a:latin typeface="Inter Medium" panose="02000503000000020004" pitchFamily="2" charset="0"/>
              <a:ea typeface="Inter Medium" panose="02000503000000020004" pitchFamily="2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t-BR" sz="2400" kern="100" dirty="0" smtClean="0">
                <a:solidFill>
                  <a:srgbClr val="0D0D0D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Redução do bem-estar e aumento da mortalidade  </a:t>
            </a:r>
            <a:endParaRPr lang="pt-BR" sz="2400" kern="100" dirty="0" smtClean="0">
              <a:latin typeface="Inter Medium" panose="02000503000000020004" pitchFamily="2" charset="0"/>
              <a:ea typeface="Inter Medium" panose="02000503000000020004" pitchFamily="2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t-BR" sz="2400" kern="100" dirty="0" smtClean="0">
                <a:solidFill>
                  <a:srgbClr val="0D0D0D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Prejuízo para saúde cognitiva e mental </a:t>
            </a:r>
            <a:endParaRPr lang="pt-BR" sz="2400" kern="100" dirty="0" smtClean="0">
              <a:latin typeface="Inter Medium" panose="02000503000000020004" pitchFamily="2" charset="0"/>
              <a:ea typeface="Inter Medium" panose="02000503000000020004" pitchFamily="2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t-BR" sz="2400" kern="100" dirty="0" smtClean="0">
                <a:solidFill>
                  <a:srgbClr val="0D0D0D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Ampliação dos riscos para depressão e ansiedade.</a:t>
            </a:r>
            <a:endParaRPr lang="pt-BR" sz="2400" kern="100" dirty="0">
              <a:effectLst/>
              <a:latin typeface="Inter Medium" panose="02000503000000020004" pitchFamily="2" charset="0"/>
              <a:ea typeface="Inter Medium" panose="0200050300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10" name="Espaço Reservado para Imagem 9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6" b="70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4279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9899" y="305647"/>
            <a:ext cx="3714201" cy="62576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Recursos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76799" y="1016074"/>
            <a:ext cx="4654002" cy="4127426"/>
          </a:xfrm>
        </p:spPr>
        <p:txBody>
          <a:bodyPr>
            <a:noAutofit/>
          </a:bodyPr>
          <a:lstStyle/>
          <a:p>
            <a:pPr marL="482600" indent="-342900">
              <a:buFont typeface="Wingdings" panose="05000000000000000000" pitchFamily="2" charset="2"/>
              <a:buChar char="Ø"/>
            </a:pPr>
            <a:r>
              <a:rPr lang="pt-BR" dirty="0">
                <a:latin typeface="Inter Medium" panose="02000503000000020004" pitchFamily="2" charset="0"/>
                <a:ea typeface="Inter Medium" panose="02000503000000020004" pitchFamily="2" charset="0"/>
              </a:rPr>
              <a:t>T</a:t>
            </a:r>
            <a:r>
              <a:rPr lang="pt-BR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rabalho voluntário</a:t>
            </a:r>
          </a:p>
          <a:p>
            <a:pPr marL="482600" indent="-342900">
              <a:buFont typeface="Wingdings" panose="05000000000000000000" pitchFamily="2" charset="2"/>
              <a:buChar char="Ø"/>
            </a:pPr>
            <a:r>
              <a:rPr lang="pt-BR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Grupos de artesanato </a:t>
            </a:r>
          </a:p>
          <a:p>
            <a:pPr marL="482600" indent="-342900">
              <a:buFont typeface="Wingdings" panose="05000000000000000000" pitchFamily="2" charset="2"/>
              <a:buChar char="Ø"/>
            </a:pPr>
            <a:r>
              <a:rPr lang="pt-BR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Esportes</a:t>
            </a:r>
          </a:p>
          <a:p>
            <a:pPr marL="482600" indent="-342900">
              <a:buFont typeface="Wingdings" panose="05000000000000000000" pitchFamily="2" charset="2"/>
              <a:buChar char="Ø"/>
            </a:pPr>
            <a:r>
              <a:rPr lang="pt-BR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Grupos de leitura </a:t>
            </a:r>
          </a:p>
          <a:p>
            <a:pPr marL="482600" indent="-342900">
              <a:buFont typeface="Wingdings" panose="05000000000000000000" pitchFamily="2" charset="2"/>
              <a:buChar char="Ø"/>
            </a:pPr>
            <a:r>
              <a:rPr lang="pt-BR" i="1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Hobbies</a:t>
            </a:r>
            <a:endParaRPr lang="pt-BR" dirty="0" smtClean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marL="482600" indent="-342900">
              <a:buFont typeface="Wingdings" panose="05000000000000000000" pitchFamily="2" charset="2"/>
              <a:buChar char="Ø"/>
            </a:pPr>
            <a:r>
              <a:rPr lang="pt-BR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Grupos de comunidades religiosas </a:t>
            </a:r>
          </a:p>
          <a:p>
            <a:pPr marL="482600" indent="-342900">
              <a:buFont typeface="Wingdings" panose="05000000000000000000" pitchFamily="2" charset="2"/>
              <a:buChar char="Ø"/>
            </a:pPr>
            <a:r>
              <a:rPr lang="pt-BR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Atividades grupais</a:t>
            </a:r>
          </a:p>
          <a:p>
            <a:pPr marL="355600" lvl="3" indent="0">
              <a:buNone/>
            </a:pPr>
            <a:endParaRPr lang="pt-BR" sz="2400" dirty="0" smtClean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marL="482600" indent="-342900">
              <a:buFont typeface="Wingdings" panose="05000000000000000000" pitchFamily="2" charset="2"/>
              <a:buChar char="Ø"/>
            </a:pPr>
            <a:endParaRPr lang="pt-BR" dirty="0"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  <p:pic>
        <p:nvPicPr>
          <p:cNvPr id="5" name="Espaço Reservado para Imagem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9" b="71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3850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7010</TotalTime>
  <Words>1269</Words>
  <Application>Microsoft Office PowerPoint</Application>
  <PresentationFormat>Apresentação na tela (16:9)</PresentationFormat>
  <Paragraphs>101</Paragraphs>
  <Slides>22</Slides>
  <Notes>15</Notes>
  <HiddenSlides>0</HiddenSlides>
  <MMClips>2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35" baseType="lpstr">
      <vt:lpstr>Calibri</vt:lpstr>
      <vt:lpstr>Oswald</vt:lpstr>
      <vt:lpstr>Arial</vt:lpstr>
      <vt:lpstr>Syncopate bold</vt:lpstr>
      <vt:lpstr>Bakbak One</vt:lpstr>
      <vt:lpstr>Times New Roman</vt:lpstr>
      <vt:lpstr>Wingdings</vt:lpstr>
      <vt:lpstr>Inter Medium</vt:lpstr>
      <vt:lpstr>Segoe UI</vt:lpstr>
      <vt:lpstr>Syncopate</vt:lpstr>
      <vt:lpstr>Inter</vt:lpstr>
      <vt:lpstr>Oswald ExtraLight</vt:lpstr>
      <vt:lpstr>Simple Light</vt:lpstr>
      <vt:lpstr>Apresentação do PowerPoint</vt:lpstr>
      <vt:lpstr>Apresentação do PowerPoint</vt:lpstr>
      <vt:lpstr>Apresentação do PowerPoint</vt:lpstr>
      <vt:lpstr>Bem-vindos! </vt:lpstr>
      <vt:lpstr>Apresentação do PowerPoint</vt:lpstr>
      <vt:lpstr>Apresentação do PowerPoint</vt:lpstr>
      <vt:lpstr>Pontos de atenção</vt:lpstr>
      <vt:lpstr>Apresentação do PowerPoint</vt:lpstr>
      <vt:lpstr>Recursos </vt:lpstr>
      <vt:lpstr>Apresentação do PowerPoint</vt:lpstr>
      <vt:lpstr>Vídeo - O Cavalo Atolado - a Força do Grupo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Dinâmica </vt:lpstr>
      <vt:lpstr>Conclusão</vt:lpstr>
      <vt:lpstr>Conclusão</vt:lpstr>
      <vt:lpstr>Convite à ação </vt:lpstr>
      <vt:lpstr>Vídeo – com texto de Raquel de queiroz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 ʕ•́ᴥ•̀ʔ</dc:creator>
  <cp:lastModifiedBy>Dell</cp:lastModifiedBy>
  <cp:revision>239</cp:revision>
  <dcterms:modified xsi:type="dcterms:W3CDTF">2024-04-02T21:39:23Z</dcterms:modified>
</cp:coreProperties>
</file>