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9"/>
  </p:notesMasterIdLst>
  <p:sldIdLst>
    <p:sldId id="299" r:id="rId2"/>
    <p:sldId id="323" r:id="rId3"/>
    <p:sldId id="338" r:id="rId4"/>
    <p:sldId id="324" r:id="rId5"/>
    <p:sldId id="330" r:id="rId6"/>
    <p:sldId id="301" r:id="rId7"/>
    <p:sldId id="327" r:id="rId8"/>
    <p:sldId id="302" r:id="rId9"/>
    <p:sldId id="331" r:id="rId10"/>
    <p:sldId id="332" r:id="rId11"/>
    <p:sldId id="335" r:id="rId12"/>
    <p:sldId id="334" r:id="rId13"/>
    <p:sldId id="333" r:id="rId14"/>
    <p:sldId id="337" r:id="rId15"/>
    <p:sldId id="339" r:id="rId16"/>
    <p:sldId id="340" r:id="rId17"/>
    <p:sldId id="341" r:id="rId18"/>
    <p:sldId id="342" r:id="rId19"/>
    <p:sldId id="343" r:id="rId20"/>
    <p:sldId id="345" r:id="rId21"/>
    <p:sldId id="322" r:id="rId22"/>
    <p:sldId id="336" r:id="rId23"/>
    <p:sldId id="328" r:id="rId24"/>
    <p:sldId id="329" r:id="rId25"/>
    <p:sldId id="316" r:id="rId26"/>
    <p:sldId id="347" r:id="rId27"/>
    <p:sldId id="282"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Syncopate bold" panose="02060507000000020003" pitchFamily="18" charset="0"/>
      <p:bold r:id="rId34"/>
    </p:embeddedFont>
    <p:embeddedFont>
      <p:font typeface="Inter Medium" panose="02000503000000020004" pitchFamily="2" charset="0"/>
      <p:regular r:id="rId35"/>
    </p:embeddedFont>
    <p:embeddedFont>
      <p:font typeface="Syncopate" panose="02060507000000020003" pitchFamily="18" charset="0"/>
      <p:regular r:id="rId36"/>
      <p:bold r:id="rId37"/>
    </p:embeddedFont>
    <p:embeddedFont>
      <p:font typeface="Inter" panose="02000503000000020004" pitchFamily="2" charset="0"/>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122"/>
    <a:srgbClr val="00AE42"/>
    <a:srgbClr val="04AF4B"/>
    <a:srgbClr val="5C5C5C"/>
    <a:srgbClr val="FFC62C"/>
    <a:srgbClr val="65CADA"/>
    <a:srgbClr val="FF5F00"/>
    <a:srgbClr val="5FD0DF"/>
    <a:srgbClr val="FFC629"/>
    <a:srgbClr val="FF2C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2A1D5-F228-46A4-83ED-1C51CC292A62}" v="16" dt="2022-08-15T00:35:14.740"/>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76" autoAdjust="0"/>
    <p:restoredTop sz="79745" autoAdjust="0"/>
  </p:normalViewPr>
  <p:slideViewPr>
    <p:cSldViewPr snapToGrid="0">
      <p:cViewPr varScale="1">
        <p:scale>
          <a:sx n="72" d="100"/>
          <a:sy n="72" d="100"/>
        </p:scale>
        <p:origin x="810" y="66"/>
      </p:cViewPr>
      <p:guideLst/>
    </p:cSldViewPr>
  </p:slideViewPr>
  <p:notesTextViewPr>
    <p:cViewPr>
      <p:scale>
        <a:sx n="1" d="1"/>
        <a:sy n="1" d="1"/>
      </p:scale>
      <p:origin x="0" y="-168"/>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é Alberto Wobeto" userId="949390778498db3e" providerId="LiveId" clId="{0792A1D5-F228-46A4-83ED-1C51CC292A62}"/>
    <pc:docChg chg="undo redo custSel addSld delSld modSld sldOrd modMainMaster">
      <pc:chgData name="José Alberto Wobeto" userId="949390778498db3e" providerId="LiveId" clId="{0792A1D5-F228-46A4-83ED-1C51CC292A62}" dt="2022-08-15T00:37:55.307" v="418" actId="2696"/>
      <pc:docMkLst>
        <pc:docMk/>
      </pc:docMkLst>
      <pc:sldChg chg="del">
        <pc:chgData name="José Alberto Wobeto" userId="949390778498db3e" providerId="LiveId" clId="{0792A1D5-F228-46A4-83ED-1C51CC292A62}" dt="2022-08-13T16:35:29.210" v="0" actId="47"/>
        <pc:sldMkLst>
          <pc:docMk/>
          <pc:sldMk cId="0" sldId="259"/>
        </pc:sldMkLst>
      </pc:sldChg>
      <pc:sldChg chg="addSp delSp modSp del mod">
        <pc:chgData name="José Alberto Wobeto" userId="949390778498db3e" providerId="LiveId" clId="{0792A1D5-F228-46A4-83ED-1C51CC292A62}" dt="2022-08-15T00:37:55.307" v="418" actId="2696"/>
        <pc:sldMkLst>
          <pc:docMk/>
          <pc:sldMk cId="0" sldId="270"/>
        </pc:sldMkLst>
        <pc:grpChg chg="add del mod">
          <ac:chgData name="José Alberto Wobeto" userId="949390778498db3e" providerId="LiveId" clId="{0792A1D5-F228-46A4-83ED-1C51CC292A62}" dt="2022-08-15T00:37:40.741" v="417" actId="1076"/>
          <ac:grpSpMkLst>
            <pc:docMk/>
            <pc:sldMk cId="0" sldId="270"/>
            <ac:grpSpMk id="2" creationId="{2465E7EC-6EF8-E458-0440-72C539F55780}"/>
          </ac:grpSpMkLst>
        </pc:grpChg>
        <pc:picChg chg="add del mod">
          <ac:chgData name="José Alberto Wobeto" userId="949390778498db3e" providerId="LiveId" clId="{0792A1D5-F228-46A4-83ED-1C51CC292A62}" dt="2022-08-15T00:35:52.792" v="405" actId="1076"/>
          <ac:picMkLst>
            <pc:docMk/>
            <pc:sldMk cId="0" sldId="270"/>
            <ac:picMk id="3" creationId="{E6E1479F-C8C4-3274-1B79-85140A289F07}"/>
          </ac:picMkLst>
        </pc:picChg>
      </pc:sldChg>
      <pc:sldChg chg="del">
        <pc:chgData name="José Alberto Wobeto" userId="949390778498db3e" providerId="LiveId" clId="{0792A1D5-F228-46A4-83ED-1C51CC292A62}" dt="2022-08-13T16:41:05.202" v="16" actId="47"/>
        <pc:sldMkLst>
          <pc:docMk/>
          <pc:sldMk cId="0" sldId="275"/>
        </pc:sldMkLst>
      </pc:sldChg>
      <pc:sldChg chg="del">
        <pc:chgData name="José Alberto Wobeto" userId="949390778498db3e" providerId="LiveId" clId="{0792A1D5-F228-46A4-83ED-1C51CC292A62}" dt="2022-08-13T16:36:05.257" v="2" actId="47"/>
        <pc:sldMkLst>
          <pc:docMk/>
          <pc:sldMk cId="2367089474" sldId="279"/>
        </pc:sldMkLst>
      </pc:sldChg>
      <pc:sldChg chg="del">
        <pc:chgData name="José Alberto Wobeto" userId="949390778498db3e" providerId="LiveId" clId="{0792A1D5-F228-46A4-83ED-1C51CC292A62}" dt="2022-08-13T16:39:44.625" v="14" actId="47"/>
        <pc:sldMkLst>
          <pc:docMk/>
          <pc:sldMk cId="3882960474" sldId="281"/>
        </pc:sldMkLst>
      </pc:sldChg>
      <pc:sldChg chg="del">
        <pc:chgData name="José Alberto Wobeto" userId="949390778498db3e" providerId="LiveId" clId="{0792A1D5-F228-46A4-83ED-1C51CC292A62}" dt="2022-08-13T16:44:08.561" v="36" actId="47"/>
        <pc:sldMkLst>
          <pc:docMk/>
          <pc:sldMk cId="1535072333" sldId="284"/>
        </pc:sldMkLst>
      </pc:sldChg>
      <pc:sldChg chg="del">
        <pc:chgData name="José Alberto Wobeto" userId="949390778498db3e" providerId="LiveId" clId="{0792A1D5-F228-46A4-83ED-1C51CC292A62}" dt="2022-08-13T16:35:57.602" v="1" actId="47"/>
        <pc:sldMkLst>
          <pc:docMk/>
          <pc:sldMk cId="2712527120" sldId="289"/>
        </pc:sldMkLst>
      </pc:sldChg>
      <pc:sldChg chg="del">
        <pc:chgData name="José Alberto Wobeto" userId="949390778498db3e" providerId="LiveId" clId="{0792A1D5-F228-46A4-83ED-1C51CC292A62}" dt="2022-08-13T16:41:21.042" v="17" actId="47"/>
        <pc:sldMkLst>
          <pc:docMk/>
          <pc:sldMk cId="3232040498" sldId="291"/>
        </pc:sldMkLst>
      </pc:sldChg>
      <pc:sldChg chg="modSp del mod ord">
        <pc:chgData name="José Alberto Wobeto" userId="949390778498db3e" providerId="LiveId" clId="{0792A1D5-F228-46A4-83ED-1C51CC292A62}" dt="2022-08-13T16:57:32.400" v="270" actId="47"/>
        <pc:sldMkLst>
          <pc:docMk/>
          <pc:sldMk cId="3148634925" sldId="292"/>
        </pc:sldMkLst>
        <pc:spChg chg="mod">
          <ac:chgData name="José Alberto Wobeto" userId="949390778498db3e" providerId="LiveId" clId="{0792A1D5-F228-46A4-83ED-1C51CC292A62}" dt="2022-08-13T16:56:37.878" v="263" actId="1076"/>
          <ac:spMkLst>
            <pc:docMk/>
            <pc:sldMk cId="3148634925" sldId="292"/>
            <ac:spMk id="5" creationId="{AFF86431-ECE4-4FA7-DC76-7AC4B6A3EEC6}"/>
          </ac:spMkLst>
        </pc:spChg>
      </pc:sldChg>
      <pc:sldChg chg="del">
        <pc:chgData name="José Alberto Wobeto" userId="949390778498db3e" providerId="LiveId" clId="{0792A1D5-F228-46A4-83ED-1C51CC292A62}" dt="2022-08-13T16:36:08.926" v="3" actId="47"/>
        <pc:sldMkLst>
          <pc:docMk/>
          <pc:sldMk cId="2131959983" sldId="293"/>
        </pc:sldMkLst>
      </pc:sldChg>
      <pc:sldChg chg="del">
        <pc:chgData name="José Alberto Wobeto" userId="949390778498db3e" providerId="LiveId" clId="{0792A1D5-F228-46A4-83ED-1C51CC292A62}" dt="2022-08-13T16:44:26.447" v="37" actId="47"/>
        <pc:sldMkLst>
          <pc:docMk/>
          <pc:sldMk cId="1162406446" sldId="294"/>
        </pc:sldMkLst>
      </pc:sldChg>
      <pc:sldChg chg="modSp mod">
        <pc:chgData name="José Alberto Wobeto" userId="949390778498db3e" providerId="LiveId" clId="{0792A1D5-F228-46A4-83ED-1C51CC292A62}" dt="2022-08-13T16:53:40.976" v="260" actId="113"/>
        <pc:sldMkLst>
          <pc:docMk/>
          <pc:sldMk cId="1060331831" sldId="295"/>
        </pc:sldMkLst>
        <pc:spChg chg="mod">
          <ac:chgData name="José Alberto Wobeto" userId="949390778498db3e" providerId="LiveId" clId="{0792A1D5-F228-46A4-83ED-1C51CC292A62}" dt="2022-08-13T16:53:40.976" v="260" actId="113"/>
          <ac:spMkLst>
            <pc:docMk/>
            <pc:sldMk cId="1060331831" sldId="295"/>
            <ac:spMk id="2" creationId="{1C31FE3F-3176-86E4-8D39-0881ABD5956F}"/>
          </ac:spMkLst>
        </pc:spChg>
      </pc:sldChg>
      <pc:sldChg chg="del">
        <pc:chgData name="José Alberto Wobeto" userId="949390778498db3e" providerId="LiveId" clId="{0792A1D5-F228-46A4-83ED-1C51CC292A62}" dt="2022-08-13T17:10:13.930" v="331" actId="47"/>
        <pc:sldMkLst>
          <pc:docMk/>
          <pc:sldMk cId="2954681597" sldId="307"/>
        </pc:sldMkLst>
      </pc:sldChg>
      <pc:sldChg chg="modSp mod">
        <pc:chgData name="José Alberto Wobeto" userId="949390778498db3e" providerId="LiveId" clId="{0792A1D5-F228-46A4-83ED-1C51CC292A62}" dt="2022-08-13T17:11:35.169" v="338"/>
        <pc:sldMkLst>
          <pc:docMk/>
          <pc:sldMk cId="3761669529" sldId="311"/>
        </pc:sldMkLst>
        <pc:spChg chg="mod">
          <ac:chgData name="José Alberto Wobeto" userId="949390778498db3e" providerId="LiveId" clId="{0792A1D5-F228-46A4-83ED-1C51CC292A62}" dt="2022-08-13T17:11:35.169" v="338"/>
          <ac:spMkLst>
            <pc:docMk/>
            <pc:sldMk cId="3761669529" sldId="311"/>
            <ac:spMk id="2" creationId="{6A372147-C135-A857-591C-6A0D165762E4}"/>
          </ac:spMkLst>
        </pc:spChg>
        <pc:spChg chg="mod">
          <ac:chgData name="José Alberto Wobeto" userId="949390778498db3e" providerId="LiveId" clId="{0792A1D5-F228-46A4-83ED-1C51CC292A62}" dt="2022-08-13T17:11:21.160" v="337"/>
          <ac:spMkLst>
            <pc:docMk/>
            <pc:sldMk cId="3761669529" sldId="311"/>
            <ac:spMk id="3" creationId="{5E78B743-914D-AA56-E5D8-2256752905B9}"/>
          </ac:spMkLst>
        </pc:spChg>
      </pc:sldChg>
      <pc:sldChg chg="modSp mod">
        <pc:chgData name="José Alberto Wobeto" userId="949390778498db3e" providerId="LiveId" clId="{0792A1D5-F228-46A4-83ED-1C51CC292A62}" dt="2022-08-13T17:11:00.273" v="336" actId="27636"/>
        <pc:sldMkLst>
          <pc:docMk/>
          <pc:sldMk cId="107430816" sldId="312"/>
        </pc:sldMkLst>
        <pc:spChg chg="mod">
          <ac:chgData name="José Alberto Wobeto" userId="949390778498db3e" providerId="LiveId" clId="{0792A1D5-F228-46A4-83ED-1C51CC292A62}" dt="2022-08-13T17:10:39.904" v="332"/>
          <ac:spMkLst>
            <pc:docMk/>
            <pc:sldMk cId="107430816" sldId="312"/>
            <ac:spMk id="2" creationId="{31CA6ED1-E61C-0E3E-2488-155D2315833B}"/>
          </ac:spMkLst>
        </pc:spChg>
        <pc:spChg chg="mod">
          <ac:chgData name="José Alberto Wobeto" userId="949390778498db3e" providerId="LiveId" clId="{0792A1D5-F228-46A4-83ED-1C51CC292A62}" dt="2022-08-13T17:11:00.273" v="336" actId="27636"/>
          <ac:spMkLst>
            <pc:docMk/>
            <pc:sldMk cId="107430816" sldId="312"/>
            <ac:spMk id="3" creationId="{68B09521-1C6B-6F15-A23D-0F68208249A4}"/>
          </ac:spMkLst>
        </pc:spChg>
      </pc:sldChg>
      <pc:sldChg chg="modSp del mod">
        <pc:chgData name="José Alberto Wobeto" userId="949390778498db3e" providerId="LiveId" clId="{0792A1D5-F228-46A4-83ED-1C51CC292A62}" dt="2022-08-13T16:51:08.878" v="179" actId="47"/>
        <pc:sldMkLst>
          <pc:docMk/>
          <pc:sldMk cId="240906428" sldId="313"/>
        </pc:sldMkLst>
        <pc:spChg chg="mod">
          <ac:chgData name="José Alberto Wobeto" userId="949390778498db3e" providerId="LiveId" clId="{0792A1D5-F228-46A4-83ED-1C51CC292A62}" dt="2022-08-13T16:45:18.122" v="45" actId="14100"/>
          <ac:spMkLst>
            <pc:docMk/>
            <pc:sldMk cId="240906428" sldId="313"/>
            <ac:spMk id="2" creationId="{DB5B7A6A-63EB-F8AE-606B-25970646838E}"/>
          </ac:spMkLst>
        </pc:spChg>
      </pc:sldChg>
      <pc:sldChg chg="modSp new mod">
        <pc:chgData name="José Alberto Wobeto" userId="949390778498db3e" providerId="LiveId" clId="{0792A1D5-F228-46A4-83ED-1C51CC292A62}" dt="2022-08-13T17:00:48.967" v="279" actId="20577"/>
        <pc:sldMkLst>
          <pc:docMk/>
          <pc:sldMk cId="1758286307" sldId="314"/>
        </pc:sldMkLst>
        <pc:spChg chg="mod">
          <ac:chgData name="José Alberto Wobeto" userId="949390778498db3e" providerId="LiveId" clId="{0792A1D5-F228-46A4-83ED-1C51CC292A62}" dt="2022-08-13T16:37:49.016" v="7"/>
          <ac:spMkLst>
            <pc:docMk/>
            <pc:sldMk cId="1758286307" sldId="314"/>
            <ac:spMk id="2" creationId="{ECC756D3-7736-B682-13A1-0F0FECAD61EC}"/>
          </ac:spMkLst>
        </pc:spChg>
        <pc:spChg chg="mod">
          <ac:chgData name="José Alberto Wobeto" userId="949390778498db3e" providerId="LiveId" clId="{0792A1D5-F228-46A4-83ED-1C51CC292A62}" dt="2022-08-13T17:00:48.967" v="279" actId="20577"/>
          <ac:spMkLst>
            <pc:docMk/>
            <pc:sldMk cId="1758286307" sldId="314"/>
            <ac:spMk id="3" creationId="{C14C753D-912C-19AD-1110-E6C3FC171216}"/>
          </ac:spMkLst>
        </pc:spChg>
      </pc:sldChg>
      <pc:sldChg chg="modSp new mod">
        <pc:chgData name="José Alberto Wobeto" userId="949390778498db3e" providerId="LiveId" clId="{0792A1D5-F228-46A4-83ED-1C51CC292A62}" dt="2022-08-13T17:29:47.304" v="358" actId="20577"/>
        <pc:sldMkLst>
          <pc:docMk/>
          <pc:sldMk cId="2924861160" sldId="315"/>
        </pc:sldMkLst>
        <pc:spChg chg="mod">
          <ac:chgData name="José Alberto Wobeto" userId="949390778498db3e" providerId="LiveId" clId="{0792A1D5-F228-46A4-83ED-1C51CC292A62}" dt="2022-08-13T17:29:47.304" v="358" actId="20577"/>
          <ac:spMkLst>
            <pc:docMk/>
            <pc:sldMk cId="2924861160" sldId="315"/>
            <ac:spMk id="2" creationId="{12B5E89A-69D4-774B-79BD-A2914D43D1C8}"/>
          </ac:spMkLst>
        </pc:spChg>
        <pc:spChg chg="mod">
          <ac:chgData name="José Alberto Wobeto" userId="949390778498db3e" providerId="LiveId" clId="{0792A1D5-F228-46A4-83ED-1C51CC292A62}" dt="2022-08-13T16:59:08.895" v="275" actId="948"/>
          <ac:spMkLst>
            <pc:docMk/>
            <pc:sldMk cId="2924861160" sldId="315"/>
            <ac:spMk id="3" creationId="{8465BA37-4B48-68CC-2710-F9C6896575E0}"/>
          </ac:spMkLst>
        </pc:spChg>
      </pc:sldChg>
      <pc:sldChg chg="modSp new mod">
        <pc:chgData name="José Alberto Wobeto" userId="949390778498db3e" providerId="LiveId" clId="{0792A1D5-F228-46A4-83ED-1C51CC292A62}" dt="2022-08-13T17:30:31.658" v="378" actId="20577"/>
        <pc:sldMkLst>
          <pc:docMk/>
          <pc:sldMk cId="961048218" sldId="316"/>
        </pc:sldMkLst>
        <pc:spChg chg="mod">
          <ac:chgData name="José Alberto Wobeto" userId="949390778498db3e" providerId="LiveId" clId="{0792A1D5-F228-46A4-83ED-1C51CC292A62}" dt="2022-08-13T17:30:31.658" v="378" actId="20577"/>
          <ac:spMkLst>
            <pc:docMk/>
            <pc:sldMk cId="961048218" sldId="316"/>
            <ac:spMk id="2" creationId="{A124A491-1AE6-E352-B3D5-40044E53B804}"/>
          </ac:spMkLst>
        </pc:spChg>
        <pc:spChg chg="mod">
          <ac:chgData name="José Alberto Wobeto" userId="949390778498db3e" providerId="LiveId" clId="{0792A1D5-F228-46A4-83ED-1C51CC292A62}" dt="2022-08-13T17:01:02.492" v="282" actId="6549"/>
          <ac:spMkLst>
            <pc:docMk/>
            <pc:sldMk cId="961048218" sldId="316"/>
            <ac:spMk id="3" creationId="{2AD03CBA-2456-2A36-33A3-18DDFBE2E215}"/>
          </ac:spMkLst>
        </pc:spChg>
      </pc:sldChg>
      <pc:sldChg chg="new del">
        <pc:chgData name="José Alberto Wobeto" userId="949390778498db3e" providerId="LiveId" clId="{0792A1D5-F228-46A4-83ED-1C51CC292A62}" dt="2022-08-13T16:41:58.445" v="19" actId="47"/>
        <pc:sldMkLst>
          <pc:docMk/>
          <pc:sldMk cId="1779329438" sldId="316"/>
        </pc:sldMkLst>
      </pc:sldChg>
      <pc:sldChg chg="modSp new mod">
        <pc:chgData name="José Alberto Wobeto" userId="949390778498db3e" providerId="LiveId" clId="{0792A1D5-F228-46A4-83ED-1C51CC292A62}" dt="2022-08-13T16:43:35.455" v="35" actId="20577"/>
        <pc:sldMkLst>
          <pc:docMk/>
          <pc:sldMk cId="566152740" sldId="317"/>
        </pc:sldMkLst>
        <pc:spChg chg="mod">
          <ac:chgData name="José Alberto Wobeto" userId="949390778498db3e" providerId="LiveId" clId="{0792A1D5-F228-46A4-83ED-1C51CC292A62}" dt="2022-08-13T16:43:04.794" v="32" actId="1076"/>
          <ac:spMkLst>
            <pc:docMk/>
            <pc:sldMk cId="566152740" sldId="317"/>
            <ac:spMk id="2" creationId="{78765A8D-4BD8-9C99-E908-A9A41096F15D}"/>
          </ac:spMkLst>
        </pc:spChg>
        <pc:spChg chg="mod">
          <ac:chgData name="José Alberto Wobeto" userId="949390778498db3e" providerId="LiveId" clId="{0792A1D5-F228-46A4-83ED-1C51CC292A62}" dt="2022-08-13T16:43:35.455" v="35" actId="20577"/>
          <ac:spMkLst>
            <pc:docMk/>
            <pc:sldMk cId="566152740" sldId="317"/>
            <ac:spMk id="3" creationId="{4A1CA5D1-850B-C7DA-9605-55CC8726B277}"/>
          </ac:spMkLst>
        </pc:spChg>
      </pc:sldChg>
      <pc:sldChg chg="modSp new mod">
        <pc:chgData name="José Alberto Wobeto" userId="949390778498db3e" providerId="LiveId" clId="{0792A1D5-F228-46A4-83ED-1C51CC292A62}" dt="2022-08-13T16:53:08.158" v="256" actId="20577"/>
        <pc:sldMkLst>
          <pc:docMk/>
          <pc:sldMk cId="3568654346" sldId="318"/>
        </pc:sldMkLst>
        <pc:spChg chg="mod">
          <ac:chgData name="José Alberto Wobeto" userId="949390778498db3e" providerId="LiveId" clId="{0792A1D5-F228-46A4-83ED-1C51CC292A62}" dt="2022-08-13T16:52:24.271" v="197"/>
          <ac:spMkLst>
            <pc:docMk/>
            <pc:sldMk cId="3568654346" sldId="318"/>
            <ac:spMk id="2" creationId="{ED3E9121-572D-B170-239B-7DADDB8D38E8}"/>
          </ac:spMkLst>
        </pc:spChg>
        <pc:spChg chg="mod">
          <ac:chgData name="José Alberto Wobeto" userId="949390778498db3e" providerId="LiveId" clId="{0792A1D5-F228-46A4-83ED-1C51CC292A62}" dt="2022-08-13T16:52:45.400" v="230" actId="20577"/>
          <ac:spMkLst>
            <pc:docMk/>
            <pc:sldMk cId="3568654346" sldId="318"/>
            <ac:spMk id="3" creationId="{E512EB53-E7C0-8EBD-EE88-C175906D191E}"/>
          </ac:spMkLst>
        </pc:spChg>
        <pc:spChg chg="mod">
          <ac:chgData name="José Alberto Wobeto" userId="949390778498db3e" providerId="LiveId" clId="{0792A1D5-F228-46A4-83ED-1C51CC292A62}" dt="2022-08-13T16:53:08.158" v="256" actId="20577"/>
          <ac:spMkLst>
            <pc:docMk/>
            <pc:sldMk cId="3568654346" sldId="318"/>
            <ac:spMk id="4" creationId="{D42CDF20-022F-E688-4BF1-300259BA12A3}"/>
          </ac:spMkLst>
        </pc:spChg>
      </pc:sldChg>
      <pc:sldChg chg="modSp new mod">
        <pc:chgData name="José Alberto Wobeto" userId="949390778498db3e" providerId="LiveId" clId="{0792A1D5-F228-46A4-83ED-1C51CC292A62}" dt="2022-08-13T16:50:51.982" v="178" actId="20577"/>
        <pc:sldMkLst>
          <pc:docMk/>
          <pc:sldMk cId="424666273" sldId="319"/>
        </pc:sldMkLst>
        <pc:spChg chg="mod">
          <ac:chgData name="José Alberto Wobeto" userId="949390778498db3e" providerId="LiveId" clId="{0792A1D5-F228-46A4-83ED-1C51CC292A62}" dt="2022-08-13T16:49:39.589" v="111" actId="20577"/>
          <ac:spMkLst>
            <pc:docMk/>
            <pc:sldMk cId="424666273" sldId="319"/>
            <ac:spMk id="2" creationId="{C9757D64-8B5D-87E8-EAC9-66F4FD175454}"/>
          </ac:spMkLst>
        </pc:spChg>
        <pc:spChg chg="mod">
          <ac:chgData name="José Alberto Wobeto" userId="949390778498db3e" providerId="LiveId" clId="{0792A1D5-F228-46A4-83ED-1C51CC292A62}" dt="2022-08-13T16:50:19.608" v="155" actId="20577"/>
          <ac:spMkLst>
            <pc:docMk/>
            <pc:sldMk cId="424666273" sldId="319"/>
            <ac:spMk id="3" creationId="{9D331972-29CF-6C69-A1BD-BF9078415A73}"/>
          </ac:spMkLst>
        </pc:spChg>
        <pc:spChg chg="mod">
          <ac:chgData name="José Alberto Wobeto" userId="949390778498db3e" providerId="LiveId" clId="{0792A1D5-F228-46A4-83ED-1C51CC292A62}" dt="2022-08-13T16:50:51.982" v="178" actId="20577"/>
          <ac:spMkLst>
            <pc:docMk/>
            <pc:sldMk cId="424666273" sldId="319"/>
            <ac:spMk id="4" creationId="{5D926B01-F99A-DE5E-F3E1-198749A1EB55}"/>
          </ac:spMkLst>
        </pc:spChg>
      </pc:sldChg>
      <pc:sldChg chg="modSp new mod">
        <pc:chgData name="José Alberto Wobeto" userId="949390778498db3e" providerId="LiveId" clId="{0792A1D5-F228-46A4-83ED-1C51CC292A62}" dt="2022-08-13T16:57:19.567" v="269" actId="20577"/>
        <pc:sldMkLst>
          <pc:docMk/>
          <pc:sldMk cId="3293860474" sldId="320"/>
        </pc:sldMkLst>
        <pc:spChg chg="mod">
          <ac:chgData name="José Alberto Wobeto" userId="949390778498db3e" providerId="LiveId" clId="{0792A1D5-F228-46A4-83ED-1C51CC292A62}" dt="2022-08-13T16:56:59.974" v="266" actId="207"/>
          <ac:spMkLst>
            <pc:docMk/>
            <pc:sldMk cId="3293860474" sldId="320"/>
            <ac:spMk id="2" creationId="{E35C8F50-6A1D-A16B-9233-CE1A8EB53C81}"/>
          </ac:spMkLst>
        </pc:spChg>
        <pc:spChg chg="mod">
          <ac:chgData name="José Alberto Wobeto" userId="949390778498db3e" providerId="LiveId" clId="{0792A1D5-F228-46A4-83ED-1C51CC292A62}" dt="2022-08-13T16:57:19.567" v="269" actId="20577"/>
          <ac:spMkLst>
            <pc:docMk/>
            <pc:sldMk cId="3293860474" sldId="320"/>
            <ac:spMk id="3" creationId="{499C1DE2-AD75-34EF-AF68-3684334379C5}"/>
          </ac:spMkLst>
        </pc:spChg>
      </pc:sldChg>
      <pc:sldChg chg="modSp new del mod">
        <pc:chgData name="José Alberto Wobeto" userId="949390778498db3e" providerId="LiveId" clId="{0792A1D5-F228-46A4-83ED-1C51CC292A62}" dt="2022-08-13T17:09:08.236" v="324" actId="47"/>
        <pc:sldMkLst>
          <pc:docMk/>
          <pc:sldMk cId="537784267" sldId="321"/>
        </pc:sldMkLst>
        <pc:spChg chg="mod">
          <ac:chgData name="José Alberto Wobeto" userId="949390778498db3e" providerId="LiveId" clId="{0792A1D5-F228-46A4-83ED-1C51CC292A62}" dt="2022-08-13T17:08:37.789" v="322" actId="27636"/>
          <ac:spMkLst>
            <pc:docMk/>
            <pc:sldMk cId="537784267" sldId="321"/>
            <ac:spMk id="2" creationId="{9ABB7167-8394-FD5B-44B7-6D58BBC43E42}"/>
          </ac:spMkLst>
        </pc:spChg>
        <pc:spChg chg="mod">
          <ac:chgData name="José Alberto Wobeto" userId="949390778498db3e" providerId="LiveId" clId="{0792A1D5-F228-46A4-83ED-1C51CC292A62}" dt="2022-08-13T17:08:56.188" v="323"/>
          <ac:spMkLst>
            <pc:docMk/>
            <pc:sldMk cId="537784267" sldId="321"/>
            <ac:spMk id="3" creationId="{0F2110D9-AAAA-3A0C-1CFB-CCC4863E5FD6}"/>
          </ac:spMkLst>
        </pc:spChg>
      </pc:sldChg>
      <pc:sldChg chg="addSp modSp new mod">
        <pc:chgData name="José Alberto Wobeto" userId="949390778498db3e" providerId="LiveId" clId="{0792A1D5-F228-46A4-83ED-1C51CC292A62}" dt="2022-08-13T17:10:07.007" v="330"/>
        <pc:sldMkLst>
          <pc:docMk/>
          <pc:sldMk cId="678300944" sldId="321"/>
        </pc:sldMkLst>
        <pc:spChg chg="mod">
          <ac:chgData name="José Alberto Wobeto" userId="949390778498db3e" providerId="LiveId" clId="{0792A1D5-F228-46A4-83ED-1C51CC292A62}" dt="2022-08-13T17:09:55.529" v="329"/>
          <ac:spMkLst>
            <pc:docMk/>
            <pc:sldMk cId="678300944" sldId="321"/>
            <ac:spMk id="2" creationId="{485CCE92-D9C7-5692-581B-937DCBE52EF9}"/>
          </ac:spMkLst>
        </pc:spChg>
        <pc:spChg chg="mod">
          <ac:chgData name="José Alberto Wobeto" userId="949390778498db3e" providerId="LiveId" clId="{0792A1D5-F228-46A4-83ED-1C51CC292A62}" dt="2022-08-13T17:10:07.007" v="330"/>
          <ac:spMkLst>
            <pc:docMk/>
            <pc:sldMk cId="678300944" sldId="321"/>
            <ac:spMk id="3" creationId="{C924C567-79F5-2065-DDEC-395016AC09A8}"/>
          </ac:spMkLst>
        </pc:spChg>
        <pc:picChg chg="add mod">
          <ac:chgData name="José Alberto Wobeto" userId="949390778498db3e" providerId="LiveId" clId="{0792A1D5-F228-46A4-83ED-1C51CC292A62}" dt="2022-08-13T17:09:43.709" v="328"/>
          <ac:picMkLst>
            <pc:docMk/>
            <pc:sldMk cId="678300944" sldId="321"/>
            <ac:picMk id="5" creationId="{AE72F6B9-71ED-710B-552A-25962975490C}"/>
          </ac:picMkLst>
        </pc:picChg>
      </pc:sldChg>
      <pc:sldChg chg="addSp delSp modSp new mod ord">
        <pc:chgData name="José Alberto Wobeto" userId="949390778498db3e" providerId="LiveId" clId="{0792A1D5-F228-46A4-83ED-1C51CC292A62}" dt="2022-08-15T00:37:10.587" v="416" actId="1076"/>
        <pc:sldMkLst>
          <pc:docMk/>
          <pc:sldMk cId="1072440471" sldId="322"/>
        </pc:sldMkLst>
        <pc:spChg chg="add del mod">
          <ac:chgData name="José Alberto Wobeto" userId="949390778498db3e" providerId="LiveId" clId="{0792A1D5-F228-46A4-83ED-1C51CC292A62}" dt="2022-08-15T00:34:42.963" v="396" actId="478"/>
          <ac:spMkLst>
            <pc:docMk/>
            <pc:sldMk cId="1072440471" sldId="322"/>
            <ac:spMk id="2" creationId="{4D64D83F-1F38-C40A-7F7E-2F5F1DD586F4}"/>
          </ac:spMkLst>
        </pc:spChg>
        <pc:spChg chg="mod">
          <ac:chgData name="José Alberto Wobeto" userId="949390778498db3e" providerId="LiveId" clId="{0792A1D5-F228-46A4-83ED-1C51CC292A62}" dt="2022-08-15T00:34:30.104" v="394"/>
          <ac:spMkLst>
            <pc:docMk/>
            <pc:sldMk cId="1072440471" sldId="322"/>
            <ac:spMk id="6" creationId="{08671F54-8402-632C-229D-D44630F1811E}"/>
          </ac:spMkLst>
        </pc:spChg>
        <pc:spChg chg="add mod">
          <ac:chgData name="José Alberto Wobeto" userId="949390778498db3e" providerId="LiveId" clId="{0792A1D5-F228-46A4-83ED-1C51CC292A62}" dt="2022-08-15T00:35:24.177" v="400" actId="1076"/>
          <ac:spMkLst>
            <pc:docMk/>
            <pc:sldMk cId="1072440471" sldId="322"/>
            <ac:spMk id="9" creationId="{93C0B71D-BF04-6044-F21D-5DE0490BFC48}"/>
          </ac:spMkLst>
        </pc:spChg>
        <pc:grpChg chg="add del mod">
          <ac:chgData name="José Alberto Wobeto" userId="949390778498db3e" providerId="LiveId" clId="{0792A1D5-F228-46A4-83ED-1C51CC292A62}" dt="2022-08-15T00:34:39.293" v="395"/>
          <ac:grpSpMkLst>
            <pc:docMk/>
            <pc:sldMk cId="1072440471" sldId="322"/>
            <ac:grpSpMk id="4" creationId="{74384790-880E-BDE4-2C93-6857952E719D}"/>
          </ac:grpSpMkLst>
        </pc:grpChg>
        <pc:picChg chg="add mod ord modCrop">
          <ac:chgData name="José Alberto Wobeto" userId="949390778498db3e" providerId="LiveId" clId="{0792A1D5-F228-46A4-83ED-1C51CC292A62}" dt="2022-08-15T00:37:02.697" v="415" actId="732"/>
          <ac:picMkLst>
            <pc:docMk/>
            <pc:sldMk cId="1072440471" sldId="322"/>
            <ac:picMk id="3" creationId="{27BD2371-B523-6D06-A95B-F1DB3C22520A}"/>
          </ac:picMkLst>
        </pc:picChg>
        <pc:picChg chg="mod">
          <ac:chgData name="José Alberto Wobeto" userId="949390778498db3e" providerId="LiveId" clId="{0792A1D5-F228-46A4-83ED-1C51CC292A62}" dt="2022-08-15T00:34:30.104" v="394"/>
          <ac:picMkLst>
            <pc:docMk/>
            <pc:sldMk cId="1072440471" sldId="322"/>
            <ac:picMk id="5" creationId="{3087055D-E527-77EA-3E25-5D6972E04ED1}"/>
          </ac:picMkLst>
        </pc:picChg>
        <pc:picChg chg="mod">
          <ac:chgData name="José Alberto Wobeto" userId="949390778498db3e" providerId="LiveId" clId="{0792A1D5-F228-46A4-83ED-1C51CC292A62}" dt="2022-08-15T00:34:30.104" v="394"/>
          <ac:picMkLst>
            <pc:docMk/>
            <pc:sldMk cId="1072440471" sldId="322"/>
            <ac:picMk id="7" creationId="{1F559D6A-1848-0806-C3F1-4004FB873A9C}"/>
          </ac:picMkLst>
        </pc:picChg>
        <pc:picChg chg="add mod modCrop">
          <ac:chgData name="José Alberto Wobeto" userId="949390778498db3e" providerId="LiveId" clId="{0792A1D5-F228-46A4-83ED-1C51CC292A62}" dt="2022-08-15T00:37:10.587" v="416" actId="1076"/>
          <ac:picMkLst>
            <pc:docMk/>
            <pc:sldMk cId="1072440471" sldId="322"/>
            <ac:picMk id="8" creationId="{1F783EC7-E859-812D-F714-892528D58DB6}"/>
          </ac:picMkLst>
        </pc:picChg>
      </pc:sldChg>
      <pc:sldMasterChg chg="addSldLayout modSldLayout">
        <pc:chgData name="José Alberto Wobeto" userId="949390778498db3e" providerId="LiveId" clId="{0792A1D5-F228-46A4-83ED-1C51CC292A62}" dt="2022-08-15T00:32:51.932" v="388" actId="1076"/>
        <pc:sldMasterMkLst>
          <pc:docMk/>
          <pc:sldMasterMk cId="0" sldId="2147483659"/>
        </pc:sldMasterMkLst>
        <pc:sldLayoutChg chg="addSp delSp modSp mod">
          <pc:chgData name="José Alberto Wobeto" userId="949390778498db3e" providerId="LiveId" clId="{0792A1D5-F228-46A4-83ED-1C51CC292A62}" dt="2022-08-15T00:32:51.932" v="388" actId="1076"/>
          <pc:sldLayoutMkLst>
            <pc:docMk/>
            <pc:sldMasterMk cId="0" sldId="2147483659"/>
            <pc:sldLayoutMk cId="0" sldId="2147483650"/>
          </pc:sldLayoutMkLst>
          <pc:spChg chg="del">
            <ac:chgData name="José Alberto Wobeto" userId="949390778498db3e" providerId="LiveId" clId="{0792A1D5-F228-46A4-83ED-1C51CC292A62}" dt="2022-08-15T00:30:13.872" v="380" actId="478"/>
            <ac:spMkLst>
              <pc:docMk/>
              <pc:sldMasterMk cId="0" sldId="2147483659"/>
              <pc:sldLayoutMk cId="0" sldId="2147483650"/>
              <ac:spMk id="17" creationId="{00000000-0000-0000-0000-000000000000}"/>
            </ac:spMkLst>
          </pc:spChg>
          <pc:spChg chg="del">
            <ac:chgData name="José Alberto Wobeto" userId="949390778498db3e" providerId="LiveId" clId="{0792A1D5-F228-46A4-83ED-1C51CC292A62}" dt="2022-08-15T00:30:16.570" v="381" actId="478"/>
            <ac:spMkLst>
              <pc:docMk/>
              <pc:sldMasterMk cId="0" sldId="2147483659"/>
              <pc:sldLayoutMk cId="0" sldId="2147483650"/>
              <ac:spMk id="18" creationId="{00000000-0000-0000-0000-000000000000}"/>
            </ac:spMkLst>
          </pc:spChg>
          <pc:picChg chg="add mod">
            <ac:chgData name="José Alberto Wobeto" userId="949390778498db3e" providerId="LiveId" clId="{0792A1D5-F228-46A4-83ED-1C51CC292A62}" dt="2022-08-15T00:32:12.325" v="386"/>
            <ac:picMkLst>
              <pc:docMk/>
              <pc:sldMasterMk cId="0" sldId="2147483659"/>
              <pc:sldLayoutMk cId="0" sldId="2147483650"/>
              <ac:picMk id="2" creationId="{2327F94B-B8EB-0471-704A-6D8654B86E25}"/>
            </ac:picMkLst>
          </pc:picChg>
          <pc:picChg chg="add mod">
            <ac:chgData name="José Alberto Wobeto" userId="949390778498db3e" providerId="LiveId" clId="{0792A1D5-F228-46A4-83ED-1C51CC292A62}" dt="2022-08-15T00:32:51.932" v="388" actId="1076"/>
            <ac:picMkLst>
              <pc:docMk/>
              <pc:sldMasterMk cId="0" sldId="2147483659"/>
              <pc:sldLayoutMk cId="0" sldId="2147483650"/>
              <ac:picMk id="3" creationId="{1DA49114-1D1D-A0DC-3114-712B160C17CF}"/>
            </ac:picMkLst>
          </pc:picChg>
        </pc:sldLayoutChg>
        <pc:sldLayoutChg chg="modSp mod">
          <pc:chgData name="José Alberto Wobeto" userId="949390778498db3e" providerId="LiveId" clId="{0792A1D5-F228-46A4-83ED-1C51CC292A62}" dt="2022-08-13T17:04:35.376" v="309" actId="120"/>
          <pc:sldLayoutMkLst>
            <pc:docMk/>
            <pc:sldMasterMk cId="0" sldId="2147483659"/>
            <pc:sldLayoutMk cId="3113801011" sldId="2147483661"/>
          </pc:sldLayoutMkLst>
          <pc:spChg chg="mod">
            <ac:chgData name="José Alberto Wobeto" userId="949390778498db3e" providerId="LiveId" clId="{0792A1D5-F228-46A4-83ED-1C51CC292A62}" dt="2022-08-13T17:04:35.376" v="309" actId="120"/>
            <ac:spMkLst>
              <pc:docMk/>
              <pc:sldMasterMk cId="0" sldId="2147483659"/>
              <pc:sldLayoutMk cId="3113801011" sldId="2147483661"/>
              <ac:spMk id="4" creationId="{6150A44F-3002-671B-8680-44FE521256A9}"/>
            </ac:spMkLst>
          </pc:spChg>
          <pc:spChg chg="mod">
            <ac:chgData name="José Alberto Wobeto" userId="949390778498db3e" providerId="LiveId" clId="{0792A1D5-F228-46A4-83ED-1C51CC292A62}" dt="2022-08-13T17:03:56.664" v="286" actId="20577"/>
            <ac:spMkLst>
              <pc:docMk/>
              <pc:sldMasterMk cId="0" sldId="2147483659"/>
              <pc:sldLayoutMk cId="3113801011" sldId="2147483661"/>
              <ac:spMk id="6" creationId="{5CC23896-A6AA-3E42-320B-0F14FD0A83E5}"/>
            </ac:spMkLst>
          </pc:spChg>
        </pc:sldLayoutChg>
        <pc:sldLayoutChg chg="modSp">
          <pc:chgData name="José Alberto Wobeto" userId="949390778498db3e" providerId="LiveId" clId="{0792A1D5-F228-46A4-83ED-1C51CC292A62}" dt="2022-08-13T16:59:24.282" v="276" actId="12"/>
          <pc:sldLayoutMkLst>
            <pc:docMk/>
            <pc:sldMasterMk cId="0" sldId="2147483659"/>
            <pc:sldLayoutMk cId="3671553867" sldId="2147483711"/>
          </pc:sldLayoutMkLst>
          <pc:spChg chg="mod">
            <ac:chgData name="José Alberto Wobeto" userId="949390778498db3e" providerId="LiveId" clId="{0792A1D5-F228-46A4-83ED-1C51CC292A62}" dt="2022-08-13T16:59:24.282" v="276" actId="12"/>
            <ac:spMkLst>
              <pc:docMk/>
              <pc:sldMasterMk cId="0" sldId="2147483659"/>
              <pc:sldLayoutMk cId="3671553867" sldId="2147483711"/>
              <ac:spMk id="7" creationId="{B2AD0D35-12A2-7AF1-2E42-206C06248E55}"/>
            </ac:spMkLst>
          </pc:spChg>
        </pc:sldLayoutChg>
        <pc:sldLayoutChg chg="modSp mod">
          <pc:chgData name="José Alberto Wobeto" userId="949390778498db3e" providerId="LiveId" clId="{0792A1D5-F228-46A4-83ED-1C51CC292A62}" dt="2022-08-13T17:09:19.971" v="326" actId="14100"/>
          <pc:sldLayoutMkLst>
            <pc:docMk/>
            <pc:sldMasterMk cId="0" sldId="2147483659"/>
            <pc:sldLayoutMk cId="1203953526" sldId="2147483714"/>
          </pc:sldLayoutMkLst>
          <pc:spChg chg="mod">
            <ac:chgData name="José Alberto Wobeto" userId="949390778498db3e" providerId="LiveId" clId="{0792A1D5-F228-46A4-83ED-1C51CC292A62}" dt="2022-08-13T17:09:19.971" v="326" actId="14100"/>
            <ac:spMkLst>
              <pc:docMk/>
              <pc:sldMasterMk cId="0" sldId="2147483659"/>
              <pc:sldLayoutMk cId="1203953526" sldId="2147483714"/>
              <ac:spMk id="21" creationId="{00000000-0000-0000-0000-000000000000}"/>
            </ac:spMkLst>
          </pc:spChg>
          <pc:spChg chg="mod">
            <ac:chgData name="José Alberto Wobeto" userId="949390778498db3e" providerId="LiveId" clId="{0792A1D5-F228-46A4-83ED-1C51CC292A62}" dt="2022-08-13T17:06:42.583" v="314" actId="14100"/>
            <ac:spMkLst>
              <pc:docMk/>
              <pc:sldMasterMk cId="0" sldId="2147483659"/>
              <pc:sldLayoutMk cId="1203953526" sldId="2147483714"/>
              <ac:spMk id="22" creationId="{00000000-0000-0000-0000-000000000000}"/>
            </ac:spMkLst>
          </pc:spChg>
        </pc:sldLayoutChg>
        <pc:sldLayoutChg chg="modSp">
          <pc:chgData name="José Alberto Wobeto" userId="949390778498db3e" providerId="LiveId" clId="{0792A1D5-F228-46A4-83ED-1C51CC292A62}" dt="2022-08-13T16:59:58.519" v="277" actId="12"/>
          <pc:sldLayoutMkLst>
            <pc:docMk/>
            <pc:sldMasterMk cId="0" sldId="2147483659"/>
            <pc:sldLayoutMk cId="3995639948" sldId="2147483784"/>
          </pc:sldLayoutMkLst>
          <pc:spChg chg="mod">
            <ac:chgData name="José Alberto Wobeto" userId="949390778498db3e" providerId="LiveId" clId="{0792A1D5-F228-46A4-83ED-1C51CC292A62}" dt="2022-08-13T16:59:58.519" v="277" actId="12"/>
            <ac:spMkLst>
              <pc:docMk/>
              <pc:sldMasterMk cId="0" sldId="2147483659"/>
              <pc:sldLayoutMk cId="3995639948" sldId="2147483784"/>
              <ac:spMk id="7" creationId="{B2AD0D35-12A2-7AF1-2E42-206C06248E55}"/>
            </ac:spMkLst>
          </pc:spChg>
        </pc:sldLayoutChg>
        <pc:sldLayoutChg chg="modSp mod">
          <pc:chgData name="José Alberto Wobeto" userId="949390778498db3e" providerId="LiveId" clId="{0792A1D5-F228-46A4-83ED-1C51CC292A62}" dt="2022-08-13T16:49:25.842" v="105" actId="14100"/>
          <pc:sldLayoutMkLst>
            <pc:docMk/>
            <pc:sldMasterMk cId="0" sldId="2147483659"/>
            <pc:sldLayoutMk cId="4021948650" sldId="2147483787"/>
          </pc:sldLayoutMkLst>
          <pc:spChg chg="mod">
            <ac:chgData name="José Alberto Wobeto" userId="949390778498db3e" providerId="LiveId" clId="{0792A1D5-F228-46A4-83ED-1C51CC292A62}" dt="2022-08-13T16:49:25.842" v="105" actId="14100"/>
            <ac:spMkLst>
              <pc:docMk/>
              <pc:sldMasterMk cId="0" sldId="2147483659"/>
              <pc:sldLayoutMk cId="4021948650" sldId="2147483787"/>
              <ac:spMk id="5" creationId="{7844CD8B-F904-E270-CD2F-6AE8648821DC}"/>
            </ac:spMkLst>
          </pc:spChg>
        </pc:sldLayoutChg>
        <pc:sldLayoutChg chg="modSp mod">
          <pc:chgData name="José Alberto Wobeto" userId="949390778498db3e" providerId="LiveId" clId="{0792A1D5-F228-46A4-83ED-1C51CC292A62}" dt="2022-08-13T16:46:28.794" v="50" actId="14100"/>
          <pc:sldLayoutMkLst>
            <pc:docMk/>
            <pc:sldMasterMk cId="0" sldId="2147483659"/>
            <pc:sldLayoutMk cId="3031367629" sldId="2147483788"/>
          </pc:sldLayoutMkLst>
          <pc:spChg chg="mod">
            <ac:chgData name="José Alberto Wobeto" userId="949390778498db3e" providerId="LiveId" clId="{0792A1D5-F228-46A4-83ED-1C51CC292A62}" dt="2022-08-13T16:46:28.794" v="50" actId="14100"/>
            <ac:spMkLst>
              <pc:docMk/>
              <pc:sldMasterMk cId="0" sldId="2147483659"/>
              <pc:sldLayoutMk cId="3031367629" sldId="2147483788"/>
              <ac:spMk id="5" creationId="{7844CD8B-F904-E270-CD2F-6AE8648821DC}"/>
            </ac:spMkLst>
          </pc:spChg>
        </pc:sldLayoutChg>
        <pc:sldLayoutChg chg="add mod modTransition">
          <pc:chgData name="José Alberto Wobeto" userId="949390778498db3e" providerId="LiveId" clId="{0792A1D5-F228-46A4-83ED-1C51CC292A62}" dt="2022-08-15T00:30:09.424" v="379" actId="2890"/>
          <pc:sldLayoutMkLst>
            <pc:docMk/>
            <pc:sldMasterMk cId="0" sldId="2147483659"/>
            <pc:sldLayoutMk cId="1883279201" sldId="214748379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978219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Planejamento</a:t>
            </a:r>
            <a:r>
              <a:rPr lang="pt-BR" baseline="0" dirty="0" smtClean="0"/>
              <a:t> requer metas, aqui uma forma de ampliar as possibilidades em áreas e facilitar a disciplina necessária</a:t>
            </a:r>
            <a:endParaRPr lang="pt-BR" dirty="0"/>
          </a:p>
        </p:txBody>
      </p:sp>
    </p:spTree>
    <p:extLst>
      <p:ext uri="{BB962C8B-B14F-4D97-AF65-F5344CB8AC3E}">
        <p14:creationId xmlns:p14="http://schemas.microsoft.com/office/powerpoint/2010/main" val="3775193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100" b="1" i="0" u="none" strike="noStrike" cap="none" dirty="0" smtClean="0">
                <a:solidFill>
                  <a:srgbClr val="000000"/>
                </a:solidFill>
                <a:effectLst/>
                <a:latin typeface="Arial"/>
                <a:ea typeface="Arial"/>
                <a:cs typeface="Arial"/>
                <a:sym typeface="Arial"/>
              </a:rPr>
              <a:t>No terceiro passo</a:t>
            </a:r>
            <a:r>
              <a:rPr lang="pt-BR" sz="1100" b="0" i="0" u="none" strike="noStrike" cap="none" dirty="0" smtClean="0">
                <a:solidFill>
                  <a:srgbClr val="000000"/>
                </a:solidFill>
                <a:effectLst/>
                <a:latin typeface="Arial"/>
                <a:ea typeface="Arial"/>
                <a:cs typeface="Arial"/>
                <a:sym typeface="Arial"/>
              </a:rPr>
              <a:t>, entrar em ação ao fato de melhorar a capacidade funcional, com vistas à manutenção da independência para as atividades básicas e instrumentais da vida diária, bem como a manutenção da autonomia e do gosto pela vida.</a:t>
            </a:r>
          </a:p>
          <a:p>
            <a:r>
              <a:rPr lang="pt-BR" sz="1100" b="0" i="0" u="none" strike="noStrike" cap="none" dirty="0" smtClean="0">
                <a:solidFill>
                  <a:srgbClr val="000000"/>
                </a:solidFill>
                <a:effectLst/>
                <a:latin typeface="Arial"/>
                <a:ea typeface="Arial"/>
                <a:cs typeface="Arial"/>
                <a:sym typeface="Arial"/>
              </a:rPr>
              <a:t>Ter gosto pela vida pressupõe, portanto, ter um projeto de vida que nos faça agir ou, como ensinam os japoneses, ter o “</a:t>
            </a:r>
            <a:r>
              <a:rPr lang="pt-BR" sz="1100" b="0" i="0" u="none" strike="noStrike" cap="none" dirty="0" err="1" smtClean="0">
                <a:solidFill>
                  <a:srgbClr val="000000"/>
                </a:solidFill>
                <a:effectLst/>
                <a:latin typeface="Arial"/>
                <a:ea typeface="Arial"/>
                <a:cs typeface="Arial"/>
                <a:sym typeface="Arial"/>
              </a:rPr>
              <a:t>Ikigai</a:t>
            </a:r>
            <a:r>
              <a:rPr lang="pt-BR" sz="1100" b="0" i="0" u="none" strike="noStrike" cap="none" dirty="0" smtClean="0">
                <a:solidFill>
                  <a:srgbClr val="000000"/>
                </a:solidFill>
                <a:effectLst/>
                <a:latin typeface="Arial"/>
                <a:ea typeface="Arial"/>
                <a:cs typeface="Arial"/>
                <a:sym typeface="Arial"/>
              </a:rPr>
              <a:t>”! “</a:t>
            </a:r>
            <a:r>
              <a:rPr lang="pt-BR" sz="1100" b="0" i="0" u="none" strike="noStrike" cap="none" dirty="0" err="1" smtClean="0">
                <a:solidFill>
                  <a:srgbClr val="000000"/>
                </a:solidFill>
                <a:effectLst/>
                <a:latin typeface="Arial"/>
                <a:ea typeface="Arial"/>
                <a:cs typeface="Arial"/>
                <a:sym typeface="Arial"/>
              </a:rPr>
              <a:t>Ikigai</a:t>
            </a:r>
            <a:r>
              <a:rPr lang="pt-BR" sz="1100" b="0" i="0" u="none" strike="noStrike" cap="none" dirty="0" smtClean="0">
                <a:solidFill>
                  <a:srgbClr val="000000"/>
                </a:solidFill>
                <a:effectLst/>
                <a:latin typeface="Arial"/>
                <a:ea typeface="Arial"/>
                <a:cs typeface="Arial"/>
                <a:sym typeface="Arial"/>
              </a:rPr>
              <a:t>” é o termo japonês que descreve a razão por que alguém levanta da cama todos os dias, ou seja, sua motivação para viver. </a:t>
            </a:r>
          </a:p>
          <a:p>
            <a:r>
              <a:rPr lang="pt-BR" sz="1100" b="0" i="0" u="none" strike="noStrike" cap="none" dirty="0" smtClean="0">
                <a:solidFill>
                  <a:srgbClr val="000000"/>
                </a:solidFill>
                <a:effectLst/>
                <a:latin typeface="Arial"/>
                <a:ea typeface="Arial"/>
                <a:cs typeface="Arial"/>
                <a:sym typeface="Arial"/>
              </a:rPr>
              <a:t>Há, também, os projetos voltados à espiritualidade e à religiosidade;- inicialmente esses projetos visam a continuidade da participação na sua comunidade religiosa. Com o espaçar do tempo, todavia, os projetos se voltam a um maior desenvolvimento da espiritualidade que permita estar mais próximo e com a vida nas mãos de Deus [...]</a:t>
            </a:r>
          </a:p>
          <a:p>
            <a:r>
              <a:rPr lang="pt-BR" sz="1100" b="0" i="0" u="none" strike="noStrike" cap="none" dirty="0" smtClean="0">
                <a:solidFill>
                  <a:srgbClr val="000000"/>
                </a:solidFill>
                <a:effectLst/>
                <a:latin typeface="Arial"/>
                <a:ea typeface="Arial"/>
                <a:cs typeface="Arial"/>
                <a:sym typeface="Arial"/>
              </a:rPr>
              <a:t>A intenção é que o projeto de vida (escolhido) funcione como bússola para o percurso da longevidade. Por trazer clareza, apontar melhores caminhos, reduzindo vulnerabilidades ligadas ao envelhecimento [...].  Ter projetos é uma necessidade de todas as gerações. Mas por alargar os horizontes de futuro é especialmente relevante na velhice.</a:t>
            </a:r>
          </a:p>
          <a:p>
            <a:endParaRPr lang="pt-BR" dirty="0"/>
          </a:p>
        </p:txBody>
      </p:sp>
    </p:spTree>
    <p:extLst>
      <p:ext uri="{BB962C8B-B14F-4D97-AF65-F5344CB8AC3E}">
        <p14:creationId xmlns:p14="http://schemas.microsoft.com/office/powerpoint/2010/main" val="343755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fontAlgn="base"/>
            <a:r>
              <a:rPr lang="pt-BR" sz="1100" b="1" i="0" u="none" strike="noStrike" cap="none" dirty="0" smtClean="0">
                <a:solidFill>
                  <a:srgbClr val="000000"/>
                </a:solidFill>
                <a:effectLst/>
                <a:latin typeface="Arial"/>
                <a:ea typeface="Arial"/>
                <a:cs typeface="Arial"/>
                <a:sym typeface="Arial"/>
              </a:rPr>
              <a:t>.</a:t>
            </a:r>
            <a:endParaRPr lang="pt-BR"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144879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800" dirty="0">
                <a:effectLst/>
                <a:latin typeface="Times New Roman" panose="02020603050405020304" pitchFamily="18" charset="0"/>
                <a:ea typeface="Times New Roman" panose="02020603050405020304" pitchFamily="18" charset="0"/>
              </a:rPr>
              <a:t>É importante lembrar que um projeto de vida não precisa ser rígido ou imutável - ele pode ser ajustado e adaptado ao longo do tempo, à medida que </a:t>
            </a:r>
            <a:r>
              <a:rPr lang="pt-BR" sz="1800" dirty="0" smtClean="0">
                <a:effectLst/>
                <a:latin typeface="Times New Roman" panose="02020603050405020304" pitchFamily="18" charset="0"/>
                <a:ea typeface="Times New Roman" panose="02020603050405020304" pitchFamily="18" charset="0"/>
              </a:rPr>
              <a:t>a</a:t>
            </a:r>
            <a:r>
              <a:rPr lang="pt-BR" sz="1800" baseline="0" dirty="0" smtClean="0">
                <a:effectLst/>
                <a:latin typeface="Times New Roman" panose="02020603050405020304" pitchFamily="18" charset="0"/>
                <a:ea typeface="Times New Roman" panose="02020603050405020304" pitchFamily="18" charset="0"/>
              </a:rPr>
              <a:t> pessoa</a:t>
            </a:r>
            <a:r>
              <a:rPr lang="pt-BR" sz="1800" dirty="0" smtClean="0">
                <a:effectLst/>
                <a:latin typeface="Times New Roman" panose="02020603050405020304" pitchFamily="18" charset="0"/>
                <a:ea typeface="Times New Roman" panose="02020603050405020304" pitchFamily="18" charset="0"/>
              </a:rPr>
              <a:t> cresce, </a:t>
            </a:r>
            <a:r>
              <a:rPr lang="pt-BR" sz="1800" dirty="0">
                <a:effectLst/>
                <a:latin typeface="Times New Roman" panose="02020603050405020304" pitchFamily="18" charset="0"/>
                <a:ea typeface="Times New Roman" panose="02020603050405020304" pitchFamily="18" charset="0"/>
              </a:rPr>
              <a:t>se </a:t>
            </a:r>
            <a:r>
              <a:rPr lang="pt-BR" sz="1800" dirty="0" smtClean="0">
                <a:effectLst/>
                <a:latin typeface="Times New Roman" panose="02020603050405020304" pitchFamily="18" charset="0"/>
                <a:ea typeface="Times New Roman" panose="02020603050405020304" pitchFamily="18" charset="0"/>
              </a:rPr>
              <a:t>desenvolve e envelhece. </a:t>
            </a:r>
            <a:r>
              <a:rPr lang="pt-BR" sz="1800" dirty="0">
                <a:effectLst/>
                <a:latin typeface="Times New Roman" panose="02020603050405020304" pitchFamily="18" charset="0"/>
                <a:ea typeface="Times New Roman" panose="02020603050405020304" pitchFamily="18" charset="0"/>
              </a:rPr>
              <a:t>Ninguém está pronto, preparado, somos todos obras-primas em lapidação. Nenhuma pessoa está garantida, muito menos condenada a nada. Enquanto estivermos vivos, podemos mudar. Ser humano é ter justamente essa capacidade de criar e recriar a vida. Uma pessoa será no futuro o resultado de cada pequena escolha que fizer ao longo de sua trajetória.</a:t>
            </a:r>
            <a:endParaRPr lang="pt-BR" dirty="0"/>
          </a:p>
        </p:txBody>
      </p:sp>
    </p:spTree>
    <p:extLst>
      <p:ext uri="{BB962C8B-B14F-4D97-AF65-F5344CB8AC3E}">
        <p14:creationId xmlns:p14="http://schemas.microsoft.com/office/powerpoint/2010/main" val="214803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indent="-298450">
              <a:buFontTx/>
              <a:buChar char="-"/>
            </a:pPr>
            <a:r>
              <a:rPr lang="pt-BR" dirty="0" smtClean="0"/>
              <a:t>A espiritualidade é uma ponte invisível que nos une ao divino, que nos conecta com aquilo que não vemos, às vezes não compreendemos, mas que aceitamos como necessário e verdadeiro. Ao material que sustenta essa ponte, se dá o nome de fé. Fé não pertence a nenhuma religião.. </a:t>
            </a:r>
            <a:endParaRPr lang="pt-BR" dirty="0"/>
          </a:p>
        </p:txBody>
      </p:sp>
    </p:spTree>
    <p:extLst>
      <p:ext uri="{BB962C8B-B14F-4D97-AF65-F5344CB8AC3E}">
        <p14:creationId xmlns:p14="http://schemas.microsoft.com/office/powerpoint/2010/main" val="83827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dirty="0" smtClean="0"/>
              <a:t>Em resumo, espiritualidade é uma forma pessoal e intransferível de ligação de cada ser humano com Deus, ou com o Divino, que na incompletude da nossa humanidade, buscamos sem cessar alguma coisa que nos complete e dê sentido à vida. 1 1 GLEISER, Marcelo. Interfaces entre a Ciência e a Espiritualidade. PUCRS. 2020. Disponível em: https://www.pucrs.br/blog/interfaces-entre-a-ciencia-e-a-espiritualidade-com-marcelo-gleiser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dirty="0" smtClean="0"/>
              <a:t>Buscamos com esperança amparo, proteção e conforto que muitas vezes não encontramos em nossos iguais ou na ciência</a:t>
            </a:r>
            <a:endParaRPr lang="pt-BR" dirty="0"/>
          </a:p>
        </p:txBody>
      </p:sp>
    </p:spTree>
    <p:extLst>
      <p:ext uri="{BB962C8B-B14F-4D97-AF65-F5344CB8AC3E}">
        <p14:creationId xmlns:p14="http://schemas.microsoft.com/office/powerpoint/2010/main" val="3677532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dirty="0" smtClean="0"/>
              <a:t>. Pessoas espiritualizadas sentem-se bem, em paz. Falamos, aqui, de espiritualidade e não de religião. A espiritualidade entendida por um estar bem consigo e com o mundo à sua volta, por uma sensação de bem-estar e de pertencer a uma comunidade. Afinal, só estamos bem quando estamos bem com o todo. </a:t>
            </a:r>
            <a:endParaRPr lang="pt-BR" dirty="0"/>
          </a:p>
        </p:txBody>
      </p:sp>
    </p:spTree>
    <p:extLst>
      <p:ext uri="{BB962C8B-B14F-4D97-AF65-F5344CB8AC3E}">
        <p14:creationId xmlns:p14="http://schemas.microsoft.com/office/powerpoint/2010/main" val="3325681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dirty="0" smtClean="0"/>
              <a:t>Espiritualidade se alinha com o modelo mental da crença em um significado da vida que transcende o tangível. A religião é um conjunto específico de crenças e práticas organizadas, geralmente compartilhadas por uma comunidade ou grupo. Já a espiritualidade é mais uma prática individual e tem a ver com ter uma sensação de paz e propósito. Também se relaciona com o processo de desenvolvimento de crenças em torno do significado da vida e da conexão com os outros. Precisamos de um conhecimento mais profundo sobre a vida e a ciência permite que ampliemos a nossa visão da realidade, só assim evitamos </a:t>
            </a:r>
            <a:r>
              <a:rPr lang="pt-BR" dirty="0" err="1" smtClean="0"/>
              <a:t>dispersá</a:t>
            </a:r>
            <a:r>
              <a:rPr lang="pt-BR" dirty="0" smtClean="0"/>
              <a:t> </a:t>
            </a:r>
            <a:r>
              <a:rPr lang="pt-BR" dirty="0" err="1" smtClean="0"/>
              <a:t>la</a:t>
            </a:r>
            <a:r>
              <a:rPr lang="pt-BR" dirty="0" smtClean="0"/>
              <a:t>, vivendo cada dia sem um rumo ou objetivo maior. Francis Bacon dizia que “um pouco de ciência nos afasta de Deus. Muito, nos aproxima”. </a:t>
            </a:r>
            <a:endParaRPr lang="pt-BR" dirty="0"/>
          </a:p>
        </p:txBody>
      </p:sp>
    </p:spTree>
    <p:extLst>
      <p:ext uri="{BB962C8B-B14F-4D97-AF65-F5344CB8AC3E}">
        <p14:creationId xmlns:p14="http://schemas.microsoft.com/office/powerpoint/2010/main" val="1181082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dirty="0" smtClean="0"/>
              <a:t>Espiritualidade se alinha com o modelo mental da crença em um significado da vida que transcende o tangível. A religião é um conjunto específico de crenças e práticas organizadas, geralmente compartilhadas por uma comunidade ou grupo. Já a espiritualidade é mais uma prática individual e tem a ver com ter uma sensação de paz e propósito. Também se relaciona com o processo de desenvolvimento de crenças em torno do significado da vida e da conexão com os outros. Precisamos de um conhecimento mais profundo sobre a vida e a ciência permite que ampliemos a nossa visão da realidade, só assim evitamos </a:t>
            </a:r>
            <a:r>
              <a:rPr lang="pt-BR" dirty="0" err="1" smtClean="0"/>
              <a:t>dispersá</a:t>
            </a:r>
            <a:r>
              <a:rPr lang="pt-BR" dirty="0" smtClean="0"/>
              <a:t> </a:t>
            </a:r>
            <a:r>
              <a:rPr lang="pt-BR" dirty="0" err="1" smtClean="0"/>
              <a:t>la</a:t>
            </a:r>
            <a:r>
              <a:rPr lang="pt-BR" dirty="0" smtClean="0"/>
              <a:t>, vivendo cada dia sem um rumo ou objetivo maior. Francis Bacon dizia que “um pouco de ciência nos afasta de Deus. Muito, nos aproxima”. Por isso, a Escola de Pais do Brasil fundamenta-se na ciência, sem se afastar de Deus. Não incluímos nos conteúdos porque entendemos que deva estar no pensamento, nas palavras e nas atitudes do coordenador. Cheio de espiritualidade, é capaz de realizar um trabalho de reflexão com pais, mães e educadores que desenvolva o ser humano de maneira integral</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pt-BR" dirty="0"/>
          </a:p>
        </p:txBody>
      </p:sp>
    </p:spTree>
    <p:extLst>
      <p:ext uri="{BB962C8B-B14F-4D97-AF65-F5344CB8AC3E}">
        <p14:creationId xmlns:p14="http://schemas.microsoft.com/office/powerpoint/2010/main" val="129057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fontAlgn="base"/>
            <a:r>
              <a:rPr lang="pt-BR" sz="1100" b="1" i="0" u="none" strike="noStrike" cap="none" dirty="0" smtClean="0">
                <a:solidFill>
                  <a:srgbClr val="000000"/>
                </a:solidFill>
                <a:effectLst/>
                <a:latin typeface="Arial"/>
                <a:ea typeface="Arial"/>
                <a:cs typeface="Arial"/>
                <a:sym typeface="Arial"/>
              </a:rPr>
              <a:t>.</a:t>
            </a:r>
            <a:endParaRPr lang="pt-BR"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524734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aa9ef0482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aa9ef0482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t" latinLnBrk="0" hangingPunct="1">
              <a:lnSpc>
                <a:spcPct val="100000"/>
              </a:lnSpc>
              <a:spcBef>
                <a:spcPts val="0"/>
              </a:spcBef>
              <a:spcAft>
                <a:spcPts val="0"/>
              </a:spcAft>
              <a:buClr>
                <a:srgbClr val="000000"/>
              </a:buClr>
              <a:buSzPts val="1100"/>
              <a:buFont typeface="Arial"/>
              <a:buNone/>
              <a:tabLst/>
              <a:defRPr/>
            </a:pPr>
            <a:r>
              <a:rPr lang="pt-BR" sz="1100" b="0" i="0" u="none" strike="noStrike" cap="none" dirty="0" smtClean="0">
                <a:solidFill>
                  <a:srgbClr val="000000"/>
                </a:solidFill>
                <a:effectLst/>
                <a:latin typeface="Arial"/>
                <a:ea typeface="Arial"/>
                <a:cs typeface="Arial"/>
                <a:sym typeface="Arial"/>
              </a:rPr>
              <a:t>Relembrar a jornada dos encontros. Pedir que os participantes relatem se descobriram a atividade que fortaleça</a:t>
            </a:r>
            <a:r>
              <a:rPr lang="pt-BR" sz="1100" b="0" i="0" u="none" strike="noStrike" cap="none" baseline="0" dirty="0" smtClean="0">
                <a:solidFill>
                  <a:srgbClr val="000000"/>
                </a:solidFill>
                <a:effectLst/>
                <a:latin typeface="Arial"/>
                <a:ea typeface="Arial"/>
                <a:cs typeface="Arial"/>
                <a:sym typeface="Arial"/>
              </a:rPr>
              <a:t> a saúde mental?</a:t>
            </a:r>
            <a:endParaRPr lang="pt-BR" sz="1100" b="0" i="0" u="none" strike="noStrike" cap="none" dirty="0" smtClean="0">
              <a:solidFill>
                <a:srgbClr val="000000"/>
              </a:solidFill>
              <a:effectLst/>
              <a:latin typeface="Arial"/>
              <a:ea typeface="Arial"/>
              <a:cs typeface="Arial"/>
              <a:sym typeface="Arial"/>
            </a:endParaRPr>
          </a:p>
          <a:p>
            <a:pPr marL="158750" indent="0" rtl="0" fontAlgn="t">
              <a:buNone/>
            </a:pPr>
            <a:endParaRPr lang="pt-BR" dirty="0" smtClean="0"/>
          </a:p>
          <a:p>
            <a:pPr marL="158750" indent="0" rtl="0" fontAlgn="t">
              <a:buNone/>
            </a:pPr>
            <a:endParaRPr lang="pt-BR" dirty="0"/>
          </a:p>
        </p:txBody>
      </p:sp>
    </p:spTree>
    <p:extLst>
      <p:ext uri="{BB962C8B-B14F-4D97-AF65-F5344CB8AC3E}">
        <p14:creationId xmlns:p14="http://schemas.microsoft.com/office/powerpoint/2010/main" val="2478061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Obs</a:t>
            </a:r>
            <a:r>
              <a:rPr lang="pt-BR"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 Ter</a:t>
            </a:r>
            <a:r>
              <a:rPr lang="pt-BR" sz="14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em mãos o anexo para orientar o preenchimento no encontro ou como convite à ação.</a:t>
            </a:r>
            <a:endParaRPr lang="pt-BR" sz="1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A roda da vida </a:t>
            </a:r>
            <a:r>
              <a:rPr lang="pt-BR" sz="1400" b="0" i="0" u="none" strike="noStrike" cap="none" dirty="0" smtClean="0">
                <a:solidFill>
                  <a:srgbClr val="000000"/>
                </a:solidFill>
                <a:effectLst/>
                <a:latin typeface="Arial"/>
                <a:ea typeface="Arial"/>
                <a:cs typeface="Arial"/>
                <a:sym typeface="Arial"/>
              </a:rPr>
              <a:t>é uma técnica de autoavaliação que visa avaliar o nível de satisfação pessoal e áreas a desenvolver em diversos aspectos considerados essenciais para encontrarmos o equilíbrio pessoal e a felicidade. Pode</a:t>
            </a:r>
            <a:r>
              <a:rPr lang="pt-BR" sz="1400" b="0" i="0" u="none" strike="noStrike" cap="none" baseline="0" dirty="0" smtClean="0">
                <a:solidFill>
                  <a:srgbClr val="000000"/>
                </a:solidFill>
                <a:effectLst/>
                <a:latin typeface="Arial"/>
                <a:ea typeface="Arial"/>
                <a:cs typeface="Arial"/>
                <a:sym typeface="Arial"/>
              </a:rPr>
              <a:t> ser aplicado periodicamente e previamente ao planejamento pessoal identificando aspectos a serem melhorados. Pense rápido e dê uma nota de 1 a 10 a cada item.</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1500"/>
              </a:spcBef>
              <a:spcAft>
                <a:spcPts val="1500"/>
              </a:spcAft>
              <a:buFont typeface="Symbol" panose="05050102010706020507" pitchFamily="18" charset="2"/>
              <a:buChar char=""/>
            </a:pP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Tree>
    <p:extLst>
      <p:ext uri="{BB962C8B-B14F-4D97-AF65-F5344CB8AC3E}">
        <p14:creationId xmlns:p14="http://schemas.microsoft.com/office/powerpoint/2010/main" val="1116030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sz="1100" dirty="0" smtClean="0"/>
              <a:t>(perguntas </a:t>
            </a:r>
            <a:r>
              <a:rPr lang="pt-BR" sz="1100" dirty="0" err="1" smtClean="0"/>
              <a:t>alterantivas</a:t>
            </a:r>
            <a:r>
              <a:rPr lang="pt-BR" sz="1100" dirty="0" smtClean="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sz="1100" dirty="0" smtClean="0"/>
              <a:t>O que dá significado a sua vida?</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sz="1100" dirty="0" smtClean="0"/>
              <a:t>Quais são os seus maiores medos à medida que você envelhece?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sz="1100" dirty="0" smtClean="0"/>
              <a:t>Você já analisou as diferenças entre morar sozinho, numa casa de repouso ou morar com filhos/parentes?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pt-BR" sz="1100" dirty="0" smtClean="0"/>
          </a:p>
          <a:p>
            <a:endParaRPr lang="pt-BR" dirty="0"/>
          </a:p>
        </p:txBody>
      </p:sp>
    </p:spTree>
    <p:extLst>
      <p:ext uri="{BB962C8B-B14F-4D97-AF65-F5344CB8AC3E}">
        <p14:creationId xmlns:p14="http://schemas.microsoft.com/office/powerpoint/2010/main" val="2376036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3aa9ef042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3aa9ef042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1970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None/>
            </a:pPr>
            <a:endParaRPr lang="pt-BR" dirty="0"/>
          </a:p>
        </p:txBody>
      </p:sp>
    </p:spTree>
    <p:extLst>
      <p:ext uri="{BB962C8B-B14F-4D97-AF65-F5344CB8AC3E}">
        <p14:creationId xmlns:p14="http://schemas.microsoft.com/office/powerpoint/2010/main" val="3859508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None/>
            </a:pPr>
            <a:r>
              <a:rPr lang="pt-BR" sz="1100" b="1" i="0" u="none" strike="noStrike" cap="none" dirty="0" smtClean="0">
                <a:solidFill>
                  <a:srgbClr val="000000"/>
                </a:solidFill>
                <a:effectLst/>
                <a:latin typeface="Arial"/>
                <a:ea typeface="Arial"/>
                <a:cs typeface="Arial"/>
                <a:sym typeface="Arial"/>
              </a:rPr>
              <a:t>OBJETIVO: </a:t>
            </a:r>
            <a:r>
              <a:rPr lang="pt-BR" sz="1100" b="0" i="0" u="none" strike="noStrike" cap="none" dirty="0" smtClean="0">
                <a:solidFill>
                  <a:srgbClr val="000000"/>
                </a:solidFill>
                <a:effectLst/>
                <a:latin typeface="Arial"/>
                <a:ea typeface="Arial"/>
                <a:cs typeface="Arial"/>
                <a:sym typeface="Arial"/>
              </a:rPr>
              <a:t>Refletir sobre a importância de ter um projeto de vida, mesmo quando se está vivenciando o processo de envelhecimento.</a:t>
            </a:r>
          </a:p>
          <a:p>
            <a:r>
              <a:rPr lang="pt-BR" sz="1100" b="0" i="0" u="none" strike="noStrike" cap="none" dirty="0" smtClean="0">
                <a:solidFill>
                  <a:srgbClr val="000000"/>
                </a:solidFill>
                <a:effectLst/>
                <a:latin typeface="Arial"/>
                <a:ea typeface="Arial"/>
                <a:cs typeface="Arial"/>
                <a:sym typeface="Arial"/>
              </a:rPr>
              <a:t>Pedir que os participantes relatem o que encontraram como atividade estimulante para a saúde mental.</a:t>
            </a:r>
            <a:endParaRPr lang="pt-BR"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886194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indent="-298450">
              <a:buFontTx/>
              <a:buChar char="-"/>
            </a:pPr>
            <a:r>
              <a:rPr lang="pt-BR" sz="1100" b="0" i="0" u="none" strike="noStrike" cap="none" dirty="0" smtClean="0">
                <a:solidFill>
                  <a:srgbClr val="000000"/>
                </a:solidFill>
                <a:effectLst/>
                <a:latin typeface="Arial"/>
                <a:ea typeface="Arial"/>
                <a:cs typeface="Arial"/>
                <a:sym typeface="Arial"/>
              </a:rPr>
              <a:t>A velhice por muito tempo foi considerada uma fase de perdas e restrições. De fato, enfrentar a transitoriedade da vida pode ser um processo complexo, o que explica o fato de muitos idosos prenderem-se ao passado, deixando de desfrutar o presente e/ou projetar o futuro, o que diminui a possibilidade de atingir a autorrealização </a:t>
            </a:r>
          </a:p>
          <a:p>
            <a:pPr marL="457200" marR="0" lvl="0" indent="-298450" algn="l" defTabSz="914400" rtl="0" eaLnBrk="1" fontAlgn="auto" latinLnBrk="0" hangingPunct="1">
              <a:lnSpc>
                <a:spcPct val="100000"/>
              </a:lnSpc>
              <a:spcBef>
                <a:spcPts val="0"/>
              </a:spcBef>
              <a:spcAft>
                <a:spcPts val="0"/>
              </a:spcAft>
              <a:buClr>
                <a:srgbClr val="000000"/>
              </a:buClr>
              <a:buSzPts val="1100"/>
              <a:buFontTx/>
              <a:buChar char="-"/>
              <a:tabLst/>
              <a:defRPr/>
            </a:pPr>
            <a:r>
              <a:rPr lang="pt-BR" sz="1100" b="0" i="0" u="none" strike="noStrike" cap="none" dirty="0" smtClean="0">
                <a:solidFill>
                  <a:srgbClr val="000000"/>
                </a:solidFill>
                <a:effectLst/>
                <a:latin typeface="Arial"/>
                <a:ea typeface="Arial"/>
                <a:cs typeface="Arial"/>
                <a:sym typeface="Arial"/>
              </a:rPr>
              <a:t>Ter um projeto de vida significa engajar-se e ter comprometimento em relação aos seus objetivos, direcionar metas para alcançá-los, compreendê-los como significativos para si mesmos e de que forma eles podem impactar o mundo para além de si [...]. Assim, a autotranscendência se traduz em metas e projetos singulares para que tomem forma viva no mundo, o que justifica o projeto de vida se configurar como uma força interior que dá significado à existência. (ARANTES)</a:t>
            </a:r>
          </a:p>
          <a:p>
            <a:pPr marL="457200" indent="-298450">
              <a:buFontTx/>
              <a:buChar char="-"/>
            </a:pPr>
            <a:endParaRPr lang="pt-BR" dirty="0"/>
          </a:p>
        </p:txBody>
      </p:sp>
    </p:spTree>
    <p:extLst>
      <p:ext uri="{BB962C8B-B14F-4D97-AF65-F5344CB8AC3E}">
        <p14:creationId xmlns:p14="http://schemas.microsoft.com/office/powerpoint/2010/main" val="619308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sz="1100" dirty="0" smtClean="0">
                <a:latin typeface="Inter Medium" panose="02000503000000020004" pitchFamily="2" charset="0"/>
                <a:ea typeface="Calibri" panose="020F0502020204030204" pitchFamily="34" charset="0"/>
                <a:cs typeface="Arial" panose="020B0604020202020204" pitchFamily="34" charset="0"/>
              </a:rPr>
              <a:t>Projetar o futuro está relacionado ao bem-estar e à qualidade de vida (QV), pois serve como estruturador diário na busca pela satisfação pessoal por meio da realização de tarefas consideradas significativas . [...] é essencial que o idoso tenha projetos que não envelheçam e saiba estabelecer suas prioridades individuais </a:t>
            </a:r>
            <a:endParaRPr lang="pt-BR" sz="1100" dirty="0" smtClean="0"/>
          </a:p>
          <a:p>
            <a:r>
              <a:rPr lang="pt-BR" sz="1100" b="0" i="0" u="none" strike="noStrike" cap="none" dirty="0" smtClean="0">
                <a:solidFill>
                  <a:srgbClr val="000000"/>
                </a:solidFill>
                <a:effectLst/>
                <a:latin typeface="Arial"/>
                <a:ea typeface="Arial"/>
                <a:cs typeface="Arial"/>
                <a:sym typeface="Arial"/>
              </a:rPr>
              <a:t>O engajamento em atividades na velhice pode ser facilitado pela disponibilidade de tempo livre, pelo desejo de realizar os planos pessoais principalmente por meio de atividades prazerosas, aproveitando oportunidades que antes não eram possíveis</a:t>
            </a:r>
            <a:endParaRPr lang="pt-BR" dirty="0"/>
          </a:p>
        </p:txBody>
      </p:sp>
    </p:spTree>
    <p:extLst>
      <p:ext uri="{BB962C8B-B14F-4D97-AF65-F5344CB8AC3E}">
        <p14:creationId xmlns:p14="http://schemas.microsoft.com/office/powerpoint/2010/main" val="1431879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sz="1100" b="0" i="0" u="none" strike="noStrike" cap="none" dirty="0" smtClean="0">
                <a:solidFill>
                  <a:srgbClr val="000000"/>
                </a:solidFill>
                <a:effectLst/>
                <a:latin typeface="Arial"/>
                <a:ea typeface="Arial"/>
                <a:cs typeface="Arial"/>
                <a:sym typeface="Arial"/>
              </a:rPr>
              <a:t>há que se ter um propósito de vida que pressuponha a compreensão sobre os objetivos pessoais, o senso de direção e a intencionalidade, o que acaba por gerar sentido para a vida. </a:t>
            </a:r>
          </a:p>
          <a:p>
            <a:r>
              <a:rPr lang="pt-BR" sz="1100" b="0" i="0" u="none" strike="noStrike" cap="none" dirty="0" smtClean="0">
                <a:solidFill>
                  <a:srgbClr val="000000"/>
                </a:solidFill>
                <a:effectLst/>
                <a:latin typeface="Arial"/>
                <a:ea typeface="Arial"/>
                <a:cs typeface="Arial"/>
                <a:sym typeface="Arial"/>
              </a:rPr>
              <a:t>É interessante entender a construção de um Projeto de Vida a partir de 3 pilares: reflexão, planejamento e ação, que se movimentam continuamente na dialética dos acontecimentos. Não existe fluxo de projeto em linha reta. As trilhas são curvilíneas ou até labirínticas, o que não torna o processo menos interessante. Pelo contrário, acompanhar a própria vida em sua complexidade pode ser fonte de sentido e vitalidade</a:t>
            </a:r>
            <a:endParaRPr lang="pt-BR" dirty="0"/>
          </a:p>
        </p:txBody>
      </p:sp>
    </p:spTree>
    <p:extLst>
      <p:ext uri="{BB962C8B-B14F-4D97-AF65-F5344CB8AC3E}">
        <p14:creationId xmlns:p14="http://schemas.microsoft.com/office/powerpoint/2010/main" val="4104667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111517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100" b="1" i="0" u="none" strike="noStrike" cap="none" dirty="0" smtClean="0">
                <a:solidFill>
                  <a:srgbClr val="000000"/>
                </a:solidFill>
                <a:effectLst/>
                <a:latin typeface="Arial"/>
                <a:ea typeface="Arial"/>
                <a:cs typeface="Arial"/>
                <a:sym typeface="Arial"/>
              </a:rPr>
              <a:t>O segundo passo</a:t>
            </a:r>
            <a:r>
              <a:rPr lang="pt-BR" sz="1100" b="0" i="0" u="none" strike="noStrike" cap="none" dirty="0" smtClean="0">
                <a:solidFill>
                  <a:srgbClr val="000000"/>
                </a:solidFill>
                <a:effectLst/>
                <a:latin typeface="Arial"/>
                <a:ea typeface="Arial"/>
                <a:cs typeface="Arial"/>
                <a:sym typeface="Arial"/>
              </a:rPr>
              <a:t> é planejar, até para que se possa garantir a qualidade de vida que se deseja manter. Para tanto, necessário se demonstra que o idoso tenha olhos para os projetos econômicos, especialmente para que possa criar uma ‘poupança’ que lhe garanta a manutenção da qualidade de sua vida. </a:t>
            </a:r>
          </a:p>
          <a:p>
            <a:r>
              <a:rPr lang="pt-BR" sz="1100" b="0" i="0" u="none" strike="noStrike" cap="none" dirty="0" smtClean="0">
                <a:solidFill>
                  <a:srgbClr val="000000"/>
                </a:solidFill>
                <a:effectLst/>
                <a:latin typeface="Arial"/>
                <a:ea typeface="Arial"/>
                <a:cs typeface="Arial"/>
                <a:sym typeface="Arial"/>
              </a:rPr>
              <a:t>O planejamento deve analisar, ainda, aqueles fatores sobre os quais temos algum controle tais como: alimentar-se adequadamente, fazer exercícios físicos com regularidade, manter-se conectado com o mundo e tecnologias, construir relacionamentos sociais significativos e duradouros, participar em atividades sociais, continuar aprendendo coisas novas.</a:t>
            </a:r>
          </a:p>
          <a:p>
            <a:endParaRPr lang="pt-BR" dirty="0"/>
          </a:p>
        </p:txBody>
      </p:sp>
    </p:spTree>
    <p:extLst>
      <p:ext uri="{BB962C8B-B14F-4D97-AF65-F5344CB8AC3E}">
        <p14:creationId xmlns:p14="http://schemas.microsoft.com/office/powerpoint/2010/main" val="4982205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BD929D19-A5D8-1149-0CD3-8D64B253418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Imagem 2">
            <a:extLst>
              <a:ext uri="{FF2B5EF4-FFF2-40B4-BE49-F238E27FC236}">
                <a16:creationId xmlns:a16="http://schemas.microsoft.com/office/drawing/2014/main" id="{F62BD56C-386A-4463-AEF0-7707B410090E}"/>
              </a:ext>
            </a:extLst>
          </p:cNvPr>
          <p:cNvPicPr>
            <a:picLocks noChangeAspect="1"/>
          </p:cNvPicPr>
          <p:nvPr userDrawn="1"/>
        </p:nvPicPr>
        <p:blipFill>
          <a:blip r:embed="rId3"/>
          <a:stretch>
            <a:fillRect/>
          </a:stretch>
        </p:blipFill>
        <p:spPr>
          <a:xfrm>
            <a:off x="589936" y="4389189"/>
            <a:ext cx="1449094" cy="251639"/>
          </a:xfrm>
          <a:prstGeom prst="rect">
            <a:avLst/>
          </a:prstGeom>
        </p:spPr>
      </p:pic>
      <p:sp>
        <p:nvSpPr>
          <p:cNvPr id="5" name="Espaço Reservado para Texto 4">
            <a:extLst>
              <a:ext uri="{FF2B5EF4-FFF2-40B4-BE49-F238E27FC236}">
                <a16:creationId xmlns:a16="http://schemas.microsoft.com/office/drawing/2014/main" id="{47C3291E-5E66-67B2-8DFF-F53443B838B4}"/>
              </a:ext>
            </a:extLst>
          </p:cNvPr>
          <p:cNvSpPr>
            <a:spLocks noGrp="1"/>
          </p:cNvSpPr>
          <p:nvPr>
            <p:ph type="body" sz="quarter" idx="13" hasCustomPrompt="1"/>
          </p:nvPr>
        </p:nvSpPr>
        <p:spPr>
          <a:xfrm>
            <a:off x="3056778" y="591670"/>
            <a:ext cx="5627594" cy="2532165"/>
          </a:xfrm>
        </p:spPr>
        <p:txBody>
          <a:bodyPr>
            <a:normAutofit/>
          </a:bodyPr>
          <a:lstStyle>
            <a:lvl1pPr marL="114300" indent="0">
              <a:buNone/>
              <a:defRPr sz="3200" b="0">
                <a:solidFill>
                  <a:schemeClr val="bg1"/>
                </a:solidFill>
                <a:latin typeface="Syncopate" panose="02000505000000020003" pitchFamily="2" charset="0"/>
              </a:defRPr>
            </a:lvl1pPr>
          </a:lstStyle>
          <a:p>
            <a:pPr lvl="0"/>
            <a:r>
              <a:rPr lang="pt-BR" dirty="0"/>
              <a:t>Clique para editar os estilos de texto mestres</a:t>
            </a:r>
          </a:p>
        </p:txBody>
      </p:sp>
      <p:sp>
        <p:nvSpPr>
          <p:cNvPr id="7" name="Espaço Reservado para Texto 6">
            <a:extLst>
              <a:ext uri="{FF2B5EF4-FFF2-40B4-BE49-F238E27FC236}">
                <a16:creationId xmlns:a16="http://schemas.microsoft.com/office/drawing/2014/main" id="{F25D7D21-20FF-7BB5-CC78-72904E535E5C}"/>
              </a:ext>
            </a:extLst>
          </p:cNvPr>
          <p:cNvSpPr>
            <a:spLocks noGrp="1"/>
          </p:cNvSpPr>
          <p:nvPr>
            <p:ph type="body" sz="quarter" idx="14"/>
          </p:nvPr>
        </p:nvSpPr>
        <p:spPr>
          <a:xfrm>
            <a:off x="3056778" y="3352137"/>
            <a:ext cx="5627594" cy="1562763"/>
          </a:xfrm>
        </p:spPr>
        <p:txBody>
          <a:bodyPr>
            <a:normAutofit/>
          </a:bodyPr>
          <a:lstStyle>
            <a:lvl1pPr marL="114300" indent="0" algn="r">
              <a:buNone/>
              <a:defRPr sz="2200">
                <a:solidFill>
                  <a:schemeClr val="bg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2544737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4208156" y="1067932"/>
            <a:ext cx="4552603" cy="3595285"/>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sp>
        <p:nvSpPr>
          <p:cNvPr id="21" name="Google Shape;21;p5"/>
          <p:cNvSpPr txBox="1">
            <a:spLocks noGrp="1"/>
          </p:cNvSpPr>
          <p:nvPr>
            <p:ph type="title"/>
          </p:nvPr>
        </p:nvSpPr>
        <p:spPr>
          <a:xfrm>
            <a:off x="4208156" y="283483"/>
            <a:ext cx="3860079"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5917519" y="4773255"/>
            <a:ext cx="1493526" cy="259355"/>
          </a:xfrm>
          <a:prstGeom prst="rect">
            <a:avLst/>
          </a:prstGeom>
        </p:spPr>
      </p:pic>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8970" y="1"/>
            <a:ext cx="4000499" cy="5143499"/>
          </a:xfrm>
        </p:spPr>
        <p:txBody>
          <a:bodyPr/>
          <a:lstStyle/>
          <a:p>
            <a:endParaRPr lang="pt-BR" dirty="0"/>
          </a:p>
        </p:txBody>
      </p:sp>
    </p:spTree>
    <p:extLst>
      <p:ext uri="{BB962C8B-B14F-4D97-AF65-F5344CB8AC3E}">
        <p14:creationId xmlns:p14="http://schemas.microsoft.com/office/powerpoint/2010/main" val="362523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sp>
        <p:nvSpPr>
          <p:cNvPr id="22" name="Google Shape;22;p5"/>
          <p:cNvSpPr txBox="1">
            <a:spLocks noGrp="1"/>
          </p:cNvSpPr>
          <p:nvPr>
            <p:ph type="body" idx="1"/>
          </p:nvPr>
        </p:nvSpPr>
        <p:spPr>
          <a:xfrm>
            <a:off x="4208156" y="1062318"/>
            <a:ext cx="4579497" cy="3611951"/>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sp>
        <p:nvSpPr>
          <p:cNvPr id="21" name="Google Shape;21;p5"/>
          <p:cNvSpPr txBox="1">
            <a:spLocks noGrp="1"/>
          </p:cNvSpPr>
          <p:nvPr>
            <p:ph type="title"/>
          </p:nvPr>
        </p:nvSpPr>
        <p:spPr>
          <a:xfrm>
            <a:off x="4208156" y="256075"/>
            <a:ext cx="3880250"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8970" y="1"/>
            <a:ext cx="4000499" cy="5143499"/>
          </a:xfrm>
        </p:spPr>
        <p:txBody>
          <a:bodyPr/>
          <a:lstStyle/>
          <a:p>
            <a:endParaRPr lang="pt-BR" dirty="0"/>
          </a:p>
        </p:txBody>
      </p:sp>
      <p:pic>
        <p:nvPicPr>
          <p:cNvPr id="2" name="Imagem 1">
            <a:extLst>
              <a:ext uri="{FF2B5EF4-FFF2-40B4-BE49-F238E27FC236}">
                <a16:creationId xmlns:a16="http://schemas.microsoft.com/office/drawing/2014/main" id="{E8DEAA73-9F98-B78D-FA9C-6477496D6290}"/>
              </a:ext>
            </a:extLst>
          </p:cNvPr>
          <p:cNvPicPr>
            <a:picLocks noChangeAspect="1"/>
          </p:cNvPicPr>
          <p:nvPr userDrawn="1"/>
        </p:nvPicPr>
        <p:blipFill>
          <a:blip r:embed="rId3"/>
          <a:stretch>
            <a:fillRect/>
          </a:stretch>
        </p:blipFill>
        <p:spPr>
          <a:xfrm>
            <a:off x="5942330" y="4734197"/>
            <a:ext cx="1449094" cy="251639"/>
          </a:xfrm>
          <a:prstGeom prst="rect">
            <a:avLst/>
          </a:prstGeom>
        </p:spPr>
      </p:pic>
    </p:spTree>
    <p:extLst>
      <p:ext uri="{BB962C8B-B14F-4D97-AF65-F5344CB8AC3E}">
        <p14:creationId xmlns:p14="http://schemas.microsoft.com/office/powerpoint/2010/main" val="4289072313"/>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4" name="Imagem 3">
            <a:extLst>
              <a:ext uri="{FF2B5EF4-FFF2-40B4-BE49-F238E27FC236}">
                <a16:creationId xmlns:a16="http://schemas.microsoft.com/office/drawing/2014/main" id="{8F200864-6261-43C4-A4BF-69930F38A1FD}"/>
              </a:ext>
            </a:extLst>
          </p:cNvPr>
          <p:cNvPicPr>
            <a:picLocks noChangeAspect="1"/>
          </p:cNvPicPr>
          <p:nvPr userDrawn="1"/>
        </p:nvPicPr>
        <p:blipFill rotWithShape="1">
          <a:blip r:embed="rId2"/>
          <a:srcRect r="63949" b="16291"/>
          <a:stretch/>
        </p:blipFill>
        <p:spPr>
          <a:xfrm>
            <a:off x="0" y="1820189"/>
            <a:ext cx="2295362" cy="3323311"/>
          </a:xfrm>
          <a:prstGeom prst="rect">
            <a:avLst/>
          </a:prstGeom>
        </p:spPr>
      </p:pic>
      <p:pic>
        <p:nvPicPr>
          <p:cNvPr id="5" name="Imagem 4" descr="Desenho de personagem de desenho animado&#10;&#10;Descrição gerada automaticamente com confiança média">
            <a:extLst>
              <a:ext uri="{FF2B5EF4-FFF2-40B4-BE49-F238E27FC236}">
                <a16:creationId xmlns:a16="http://schemas.microsoft.com/office/drawing/2014/main" id="{0AF22357-DDD5-63AD-958B-349DE2717204}"/>
              </a:ext>
            </a:extLst>
          </p:cNvPr>
          <p:cNvPicPr>
            <a:picLocks noChangeAspect="1"/>
          </p:cNvPicPr>
          <p:nvPr userDrawn="1"/>
        </p:nvPicPr>
        <p:blipFill>
          <a:blip r:embed="rId3"/>
          <a:stretch>
            <a:fillRect/>
          </a:stretch>
        </p:blipFill>
        <p:spPr>
          <a:xfrm>
            <a:off x="7416866" y="154190"/>
            <a:ext cx="1493526" cy="259355"/>
          </a:xfrm>
          <a:prstGeom prst="rect">
            <a:avLst/>
          </a:prstGeom>
        </p:spPr>
      </p:pic>
      <p:sp>
        <p:nvSpPr>
          <p:cNvPr id="7" name="Espaço Reservado para Texto 6">
            <a:extLst>
              <a:ext uri="{FF2B5EF4-FFF2-40B4-BE49-F238E27FC236}">
                <a16:creationId xmlns:a16="http://schemas.microsoft.com/office/drawing/2014/main" id="{A566C3F3-F0AD-1EBB-9611-4567A054AF93}"/>
              </a:ext>
            </a:extLst>
          </p:cNvPr>
          <p:cNvSpPr>
            <a:spLocks noGrp="1"/>
          </p:cNvSpPr>
          <p:nvPr>
            <p:ph type="body" sz="quarter" idx="13"/>
          </p:nvPr>
        </p:nvSpPr>
        <p:spPr>
          <a:xfrm>
            <a:off x="1822076" y="284163"/>
            <a:ext cx="4961312" cy="5762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 os estilos de texto</a:t>
            </a:r>
          </a:p>
        </p:txBody>
      </p:sp>
      <p:sp>
        <p:nvSpPr>
          <p:cNvPr id="9" name="Espaço Reservado para Texto 8">
            <a:extLst>
              <a:ext uri="{FF2B5EF4-FFF2-40B4-BE49-F238E27FC236}">
                <a16:creationId xmlns:a16="http://schemas.microsoft.com/office/drawing/2014/main" id="{A3411599-DDDF-05DB-FDA5-C39C27BF10A5}"/>
              </a:ext>
            </a:extLst>
          </p:cNvPr>
          <p:cNvSpPr>
            <a:spLocks noGrp="1"/>
          </p:cNvSpPr>
          <p:nvPr>
            <p:ph type="body" sz="quarter" idx="14"/>
          </p:nvPr>
        </p:nvSpPr>
        <p:spPr>
          <a:xfrm>
            <a:off x="1822076" y="1103313"/>
            <a:ext cx="6945687" cy="3756025"/>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443300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4" name="Imagem 3">
            <a:extLst>
              <a:ext uri="{FF2B5EF4-FFF2-40B4-BE49-F238E27FC236}">
                <a16:creationId xmlns:a16="http://schemas.microsoft.com/office/drawing/2014/main" id="{8F200864-6261-43C4-A4BF-69930F38A1FD}"/>
              </a:ext>
            </a:extLst>
          </p:cNvPr>
          <p:cNvPicPr>
            <a:picLocks noChangeAspect="1"/>
          </p:cNvPicPr>
          <p:nvPr userDrawn="1"/>
        </p:nvPicPr>
        <p:blipFill rotWithShape="1">
          <a:blip r:embed="rId2"/>
          <a:srcRect r="63949" b="16291"/>
          <a:stretch/>
        </p:blipFill>
        <p:spPr>
          <a:xfrm>
            <a:off x="0" y="1820189"/>
            <a:ext cx="2295362" cy="3323311"/>
          </a:xfrm>
          <a:prstGeom prst="rect">
            <a:avLst/>
          </a:prstGeom>
        </p:spPr>
      </p:pic>
      <p:sp>
        <p:nvSpPr>
          <p:cNvPr id="7" name="Espaço Reservado para Texto 6">
            <a:extLst>
              <a:ext uri="{FF2B5EF4-FFF2-40B4-BE49-F238E27FC236}">
                <a16:creationId xmlns:a16="http://schemas.microsoft.com/office/drawing/2014/main" id="{A566C3F3-F0AD-1EBB-9611-4567A054AF93}"/>
              </a:ext>
            </a:extLst>
          </p:cNvPr>
          <p:cNvSpPr>
            <a:spLocks noGrp="1"/>
          </p:cNvSpPr>
          <p:nvPr>
            <p:ph type="body" sz="quarter" idx="13"/>
          </p:nvPr>
        </p:nvSpPr>
        <p:spPr>
          <a:xfrm>
            <a:off x="1822076" y="284163"/>
            <a:ext cx="4961312" cy="5762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 os estilos de texto</a:t>
            </a:r>
          </a:p>
        </p:txBody>
      </p:sp>
      <p:sp>
        <p:nvSpPr>
          <p:cNvPr id="9" name="Espaço Reservado para Texto 8">
            <a:extLst>
              <a:ext uri="{FF2B5EF4-FFF2-40B4-BE49-F238E27FC236}">
                <a16:creationId xmlns:a16="http://schemas.microsoft.com/office/drawing/2014/main" id="{A3411599-DDDF-05DB-FDA5-C39C27BF10A5}"/>
              </a:ext>
            </a:extLst>
          </p:cNvPr>
          <p:cNvSpPr>
            <a:spLocks noGrp="1"/>
          </p:cNvSpPr>
          <p:nvPr>
            <p:ph type="body" sz="quarter" idx="14"/>
          </p:nvPr>
        </p:nvSpPr>
        <p:spPr>
          <a:xfrm>
            <a:off x="1822076" y="1103313"/>
            <a:ext cx="6945687" cy="3756025"/>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2" name="Imagem 1">
            <a:extLst>
              <a:ext uri="{FF2B5EF4-FFF2-40B4-BE49-F238E27FC236}">
                <a16:creationId xmlns:a16="http://schemas.microsoft.com/office/drawing/2014/main" id="{3CAF841C-1953-58BB-EE99-609D703A3A79}"/>
              </a:ext>
            </a:extLst>
          </p:cNvPr>
          <p:cNvPicPr>
            <a:picLocks noChangeAspect="1"/>
          </p:cNvPicPr>
          <p:nvPr userDrawn="1"/>
        </p:nvPicPr>
        <p:blipFill>
          <a:blip r:embed="rId3"/>
          <a:stretch>
            <a:fillRect/>
          </a:stretch>
        </p:blipFill>
        <p:spPr>
          <a:xfrm>
            <a:off x="7506144" y="158342"/>
            <a:ext cx="1449094" cy="251639"/>
          </a:xfrm>
          <a:prstGeom prst="rect">
            <a:avLst/>
          </a:prstGeom>
        </p:spPr>
      </p:pic>
    </p:spTree>
    <p:extLst>
      <p:ext uri="{BB962C8B-B14F-4D97-AF65-F5344CB8AC3E}">
        <p14:creationId xmlns:p14="http://schemas.microsoft.com/office/powerpoint/2010/main" val="344170241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15274"/>
          <a:stretch/>
        </p:blipFill>
        <p:spPr>
          <a:xfrm rot="16200000">
            <a:off x="5267825" y="1267324"/>
            <a:ext cx="4196685" cy="3555666"/>
          </a:xfrm>
          <a:prstGeom prst="rect">
            <a:avLst/>
          </a:prstGeom>
        </p:spPr>
      </p:pic>
      <p:pic>
        <p:nvPicPr>
          <p:cNvPr id="3" name="Imagem 2" descr="Desenho de personagem de desenho animado&#10;&#10;Descrição gerada automaticamente com confiança média">
            <a:extLst>
              <a:ext uri="{FF2B5EF4-FFF2-40B4-BE49-F238E27FC236}">
                <a16:creationId xmlns:a16="http://schemas.microsoft.com/office/drawing/2014/main" id="{975B4EDE-4DFD-654D-5058-BBEAE3AA4357}"/>
              </a:ext>
            </a:extLst>
          </p:cNvPr>
          <p:cNvPicPr>
            <a:picLocks noChangeAspect="1"/>
          </p:cNvPicPr>
          <p:nvPr userDrawn="1"/>
        </p:nvPicPr>
        <p:blipFill>
          <a:blip r:embed="rId4"/>
          <a:stretch>
            <a:fillRect/>
          </a:stretch>
        </p:blipFill>
        <p:spPr>
          <a:xfrm>
            <a:off x="195796" y="154190"/>
            <a:ext cx="1493526" cy="259355"/>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2326341" y="154190"/>
            <a:ext cx="3845859" cy="6016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a:t>
            </a:r>
          </a:p>
        </p:txBody>
      </p:sp>
      <p:sp>
        <p:nvSpPr>
          <p:cNvPr id="7" name="Espaço Reservado para Texto 6">
            <a:extLst>
              <a:ext uri="{FF2B5EF4-FFF2-40B4-BE49-F238E27FC236}">
                <a16:creationId xmlns:a16="http://schemas.microsoft.com/office/drawing/2014/main" id="{B2AD0D35-12A2-7AF1-2E42-206C06248E55}"/>
              </a:ext>
            </a:extLst>
          </p:cNvPr>
          <p:cNvSpPr>
            <a:spLocks noGrp="1"/>
          </p:cNvSpPr>
          <p:nvPr>
            <p:ph type="body" sz="quarter" idx="14"/>
          </p:nvPr>
        </p:nvSpPr>
        <p:spPr>
          <a:xfrm>
            <a:off x="322730" y="1035424"/>
            <a:ext cx="4989046" cy="3892176"/>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a:t>
            </a:r>
          </a:p>
        </p:txBody>
      </p:sp>
    </p:spTree>
    <p:extLst>
      <p:ext uri="{BB962C8B-B14F-4D97-AF65-F5344CB8AC3E}">
        <p14:creationId xmlns:p14="http://schemas.microsoft.com/office/powerpoint/2010/main" val="3671553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2326341" y="154190"/>
            <a:ext cx="3845859" cy="601662"/>
          </a:xfrm>
        </p:spPr>
        <p:txBody>
          <a:bodyPr>
            <a:noAutofit/>
          </a:bodyPr>
          <a:lstStyle>
            <a:lvl1pPr marL="114300" indent="0">
              <a:buNone/>
              <a:defRPr sz="2800" b="1">
                <a:solidFill>
                  <a:srgbClr val="F16122"/>
                </a:solidFill>
                <a:latin typeface="Syncopate" panose="02000505000000020003" pitchFamily="2" charset="0"/>
              </a:defRPr>
            </a:lvl1pPr>
          </a:lstStyle>
          <a:p>
            <a:pPr lvl="0"/>
            <a:r>
              <a:rPr lang="pt-BR" dirty="0"/>
              <a:t>Clique para editar</a:t>
            </a:r>
          </a:p>
        </p:txBody>
      </p:sp>
      <p:sp>
        <p:nvSpPr>
          <p:cNvPr id="7" name="Espaço Reservado para Texto 6">
            <a:extLst>
              <a:ext uri="{FF2B5EF4-FFF2-40B4-BE49-F238E27FC236}">
                <a16:creationId xmlns:a16="http://schemas.microsoft.com/office/drawing/2014/main" id="{B2AD0D35-12A2-7AF1-2E42-206C06248E55}"/>
              </a:ext>
            </a:extLst>
          </p:cNvPr>
          <p:cNvSpPr>
            <a:spLocks noGrp="1"/>
          </p:cNvSpPr>
          <p:nvPr>
            <p:ph type="body" sz="quarter" idx="14"/>
          </p:nvPr>
        </p:nvSpPr>
        <p:spPr>
          <a:xfrm>
            <a:off x="322730" y="1035424"/>
            <a:ext cx="4989046" cy="3892176"/>
          </a:xfrm>
        </p:spPr>
        <p:txBody>
          <a:bodyPr>
            <a:normAutofit/>
          </a:bodyPr>
          <a:lstStyle>
            <a:lvl1pPr marL="114300" indent="0">
              <a:lnSpc>
                <a:spcPct val="100000"/>
              </a:lnSpc>
              <a:spcAft>
                <a:spcPts val="600"/>
              </a:spcAft>
              <a:buNone/>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a:t>
            </a:r>
          </a:p>
        </p:txBody>
      </p:sp>
      <p:pic>
        <p:nvPicPr>
          <p:cNvPr id="4" name="Imagem 3">
            <a:extLst>
              <a:ext uri="{FF2B5EF4-FFF2-40B4-BE49-F238E27FC236}">
                <a16:creationId xmlns:a16="http://schemas.microsoft.com/office/drawing/2014/main" id="{FC60D6D1-C869-827B-38B1-AD4237F40429}"/>
              </a:ext>
            </a:extLst>
          </p:cNvPr>
          <p:cNvPicPr>
            <a:picLocks noChangeAspect="1"/>
          </p:cNvPicPr>
          <p:nvPr userDrawn="1"/>
        </p:nvPicPr>
        <p:blipFill>
          <a:blip r:embed="rId4"/>
          <a:stretch>
            <a:fillRect/>
          </a:stretch>
        </p:blipFill>
        <p:spPr>
          <a:xfrm>
            <a:off x="204391" y="154190"/>
            <a:ext cx="1449094" cy="251639"/>
          </a:xfrm>
          <a:prstGeom prst="rect">
            <a:avLst/>
          </a:prstGeom>
        </p:spPr>
      </p:pic>
    </p:spTree>
    <p:extLst>
      <p:ext uri="{BB962C8B-B14F-4D97-AF65-F5344CB8AC3E}">
        <p14:creationId xmlns:p14="http://schemas.microsoft.com/office/powerpoint/2010/main" val="399563994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72139E64-306B-CE32-946F-4D6B42D545E6}"/>
              </a:ext>
            </a:extLst>
          </p:cNvPr>
          <p:cNvPicPr>
            <a:picLocks noChangeAspect="1"/>
          </p:cNvPicPr>
          <p:nvPr userDrawn="1"/>
        </p:nvPicPr>
        <p:blipFill rotWithShape="1">
          <a:blip r:embed="rId2"/>
          <a:srcRect l="18703" t="18703"/>
          <a:stretch/>
        </p:blipFill>
        <p:spPr>
          <a:xfrm>
            <a:off x="0" y="0"/>
            <a:ext cx="9144000" cy="5143500"/>
          </a:xfrm>
          <a:prstGeom prst="rect">
            <a:avLst/>
          </a:prstGeom>
        </p:spPr>
      </p:pic>
      <p:pic>
        <p:nvPicPr>
          <p:cNvPr id="4" name="Imagem 3">
            <a:extLst>
              <a:ext uri="{FF2B5EF4-FFF2-40B4-BE49-F238E27FC236}">
                <a16:creationId xmlns:a16="http://schemas.microsoft.com/office/drawing/2014/main" id="{CD80FB1B-5F44-11D1-4D9B-E72A95B4E24E}"/>
              </a:ext>
            </a:extLst>
          </p:cNvPr>
          <p:cNvPicPr>
            <a:picLocks noChangeAspect="1"/>
          </p:cNvPicPr>
          <p:nvPr userDrawn="1"/>
        </p:nvPicPr>
        <p:blipFill>
          <a:blip r:embed="rId3"/>
          <a:stretch>
            <a:fillRect/>
          </a:stretch>
        </p:blipFill>
        <p:spPr>
          <a:xfrm>
            <a:off x="7512867" y="221425"/>
            <a:ext cx="1449094" cy="251639"/>
          </a:xfrm>
          <a:prstGeom prst="rect">
            <a:avLst/>
          </a:prstGeom>
        </p:spPr>
      </p:pic>
      <p:sp>
        <p:nvSpPr>
          <p:cNvPr id="6" name="Espaço Reservado para Texto 5">
            <a:extLst>
              <a:ext uri="{FF2B5EF4-FFF2-40B4-BE49-F238E27FC236}">
                <a16:creationId xmlns:a16="http://schemas.microsoft.com/office/drawing/2014/main" id="{27FD89D2-182F-F7E1-5A36-AD558288DAEE}"/>
              </a:ext>
            </a:extLst>
          </p:cNvPr>
          <p:cNvSpPr>
            <a:spLocks noGrp="1"/>
          </p:cNvSpPr>
          <p:nvPr>
            <p:ph type="body" sz="quarter" idx="13"/>
          </p:nvPr>
        </p:nvSpPr>
        <p:spPr>
          <a:xfrm>
            <a:off x="719231" y="664976"/>
            <a:ext cx="2824163" cy="612775"/>
          </a:xfrm>
        </p:spPr>
        <p:txBody>
          <a:bodyPr>
            <a:noAutofit/>
          </a:bodyPr>
          <a:lstStyle>
            <a:lvl1pPr marL="114300" indent="0">
              <a:buNone/>
              <a:defRPr sz="2800" b="1">
                <a:solidFill>
                  <a:schemeClr val="tx1"/>
                </a:solidFill>
                <a:latin typeface="Syncopate" panose="02000505000000020003" pitchFamily="2" charset="0"/>
              </a:defRPr>
            </a:lvl1pPr>
          </a:lstStyle>
          <a:p>
            <a:pPr lvl="0"/>
            <a:r>
              <a:rPr lang="pt-BR" dirty="0"/>
              <a:t>Clique para editar os</a:t>
            </a:r>
          </a:p>
        </p:txBody>
      </p:sp>
      <p:sp>
        <p:nvSpPr>
          <p:cNvPr id="8" name="Espaço Reservado para Texto 7">
            <a:extLst>
              <a:ext uri="{FF2B5EF4-FFF2-40B4-BE49-F238E27FC236}">
                <a16:creationId xmlns:a16="http://schemas.microsoft.com/office/drawing/2014/main" id="{28BA559A-FE70-3923-653F-000809BDD998}"/>
              </a:ext>
            </a:extLst>
          </p:cNvPr>
          <p:cNvSpPr>
            <a:spLocks noGrp="1"/>
          </p:cNvSpPr>
          <p:nvPr>
            <p:ph type="body" sz="quarter" idx="14"/>
          </p:nvPr>
        </p:nvSpPr>
        <p:spPr>
          <a:xfrm>
            <a:off x="3925888" y="2571750"/>
            <a:ext cx="4914900" cy="2351088"/>
          </a:xfrm>
        </p:spPr>
        <p:txBody>
          <a:bodyPr>
            <a:normAutofit/>
          </a:bodyPr>
          <a:lstStyle>
            <a:lvl1pPr>
              <a:lnSpc>
                <a:spcPct val="100000"/>
              </a:lnSpc>
              <a:spcAft>
                <a:spcPts val="600"/>
              </a:spcAft>
              <a:defRPr sz="2400">
                <a:solidFill>
                  <a:schemeClr val="bg1"/>
                </a:solidFill>
                <a:latin typeface="Inter" panose="02000503000000020004" pitchFamily="2" charset="0"/>
                <a:ea typeface="Inter" panose="02000503000000020004" pitchFamily="2" charset="0"/>
              </a:defRPr>
            </a:lvl1pPr>
          </a:lstStyle>
          <a:p>
            <a:pPr lvl="0"/>
            <a:r>
              <a:rPr lang="pt-BR" dirty="0"/>
              <a:t>Clique para editar os estilos de texto</a:t>
            </a:r>
          </a:p>
        </p:txBody>
      </p:sp>
    </p:spTree>
    <p:extLst>
      <p:ext uri="{BB962C8B-B14F-4D97-AF65-F5344CB8AC3E}">
        <p14:creationId xmlns:p14="http://schemas.microsoft.com/office/powerpoint/2010/main" val="1173682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463550" y="770546"/>
            <a:ext cx="4746625" cy="1186001"/>
          </a:xfrm>
        </p:spPr>
        <p:txBody>
          <a:bodyPr>
            <a:noAutofit/>
          </a:bodyPr>
          <a:lstStyle>
            <a:lvl1pPr marL="114300" indent="0">
              <a:buNone/>
              <a:defRPr sz="2400" b="1">
                <a:solidFill>
                  <a:srgbClr val="FF5F00"/>
                </a:solidFill>
                <a:latin typeface="Syncopate" panose="02000505000000020003" pitchFamily="2" charset="0"/>
                <a:ea typeface="Inter" panose="02000503000000020004" pitchFamily="2" charset="0"/>
              </a:defRPr>
            </a:lvl1pPr>
          </a:lstStyle>
          <a:p>
            <a:pPr lvl="0"/>
            <a:r>
              <a:rPr lang="pt-BR" dirty="0"/>
              <a:t>Clique para editar</a:t>
            </a:r>
          </a:p>
        </p:txBody>
      </p:sp>
      <p:sp>
        <p:nvSpPr>
          <p:cNvPr id="11" name="Espaço Reservado para Texto 10">
            <a:extLst>
              <a:ext uri="{FF2B5EF4-FFF2-40B4-BE49-F238E27FC236}">
                <a16:creationId xmlns:a16="http://schemas.microsoft.com/office/drawing/2014/main" id="{AFBED142-DE00-1458-D72F-ECE2B46879BB}"/>
              </a:ext>
            </a:extLst>
          </p:cNvPr>
          <p:cNvSpPr>
            <a:spLocks noGrp="1"/>
          </p:cNvSpPr>
          <p:nvPr>
            <p:ph type="body" sz="quarter" idx="16" hasCustomPrompt="1"/>
          </p:nvPr>
        </p:nvSpPr>
        <p:spPr>
          <a:xfrm>
            <a:off x="463550" y="2099106"/>
            <a:ext cx="4746625" cy="1733306"/>
          </a:xfrm>
        </p:spPr>
        <p:txBody>
          <a:bodyPr>
            <a:normAutofit/>
          </a:bodyPr>
          <a:lstStyle>
            <a:lvl1pPr marL="114300" indent="0">
              <a:lnSpc>
                <a:spcPct val="100000"/>
              </a:lnSpc>
              <a:spcAft>
                <a:spcPts val="600"/>
              </a:spcAft>
              <a:buNone/>
              <a:defRPr sz="2000">
                <a:solidFill>
                  <a:schemeClr val="bg2">
                    <a:lumMod val="50000"/>
                  </a:schemeClr>
                </a:solidFill>
                <a:latin typeface="Inter" panose="02000503000000020004" pitchFamily="2" charset="0"/>
                <a:ea typeface="Inter" panose="02000503000000020004" pitchFamily="2" charset="0"/>
              </a:defRPr>
            </a:lvl1pPr>
          </a:lstStyle>
          <a:p>
            <a:pPr lvl="0"/>
            <a:r>
              <a:rPr lang="pt-BR" dirty="0"/>
              <a:t>(011) 3679-7511</a:t>
            </a:r>
          </a:p>
          <a:p>
            <a:pPr lvl="0"/>
            <a:r>
              <a:rPr lang="pt-BR" dirty="0"/>
              <a:t>Rua Bartira, 1094 – Perdizes</a:t>
            </a:r>
          </a:p>
          <a:p>
            <a:pPr lvl="0"/>
            <a:r>
              <a:rPr lang="pt-BR" dirty="0"/>
              <a:t>05009-000 – São Paulo – SP</a:t>
            </a:r>
          </a:p>
          <a:p>
            <a:pPr lvl="0"/>
            <a:r>
              <a:rPr lang="pt-BR" dirty="0"/>
              <a:t>brasil@escoladepais.org.br</a:t>
            </a:r>
          </a:p>
        </p:txBody>
      </p:sp>
      <p:sp>
        <p:nvSpPr>
          <p:cNvPr id="13" name="Espaço Reservado para Texto 12">
            <a:extLst>
              <a:ext uri="{FF2B5EF4-FFF2-40B4-BE49-F238E27FC236}">
                <a16:creationId xmlns:a16="http://schemas.microsoft.com/office/drawing/2014/main" id="{26554B97-24AF-E0C6-017C-060EC9F8BB84}"/>
              </a:ext>
            </a:extLst>
          </p:cNvPr>
          <p:cNvSpPr>
            <a:spLocks noGrp="1"/>
          </p:cNvSpPr>
          <p:nvPr>
            <p:ph type="body" sz="quarter" idx="17" hasCustomPrompt="1"/>
          </p:nvPr>
        </p:nvSpPr>
        <p:spPr>
          <a:xfrm>
            <a:off x="463550" y="4189413"/>
            <a:ext cx="4746625" cy="617537"/>
          </a:xfrm>
        </p:spPr>
        <p:txBody>
          <a:bodyPr>
            <a:normAutofit/>
          </a:bodyPr>
          <a:lstStyle>
            <a:lvl1pPr marL="114300" indent="0">
              <a:buNone/>
              <a:defRPr sz="2000">
                <a:solidFill>
                  <a:srgbClr val="00AE42"/>
                </a:solidFill>
                <a:latin typeface="Inter" panose="02000503000000020004" pitchFamily="2" charset="0"/>
                <a:ea typeface="Inter" panose="02000503000000020004" pitchFamily="2" charset="0"/>
              </a:defRPr>
            </a:lvl1pPr>
          </a:lstStyle>
          <a:p>
            <a:pPr lvl="0"/>
            <a:r>
              <a:rPr lang="pt-BR" dirty="0"/>
              <a:t>www.escoladepais.org.br</a:t>
            </a:r>
          </a:p>
        </p:txBody>
      </p:sp>
      <p:pic>
        <p:nvPicPr>
          <p:cNvPr id="14" name="Imagem 13" descr="Desenho de personagem de desenho animado&#10;&#10;Descrição gerada automaticamente com confiança média">
            <a:extLst>
              <a:ext uri="{FF2B5EF4-FFF2-40B4-BE49-F238E27FC236}">
                <a16:creationId xmlns:a16="http://schemas.microsoft.com/office/drawing/2014/main" id="{F8DE2D4F-6094-6533-37BE-5B901C2C6FE3}"/>
              </a:ext>
            </a:extLst>
          </p:cNvPr>
          <p:cNvPicPr>
            <a:picLocks noChangeAspect="1"/>
          </p:cNvPicPr>
          <p:nvPr userDrawn="1"/>
        </p:nvPicPr>
        <p:blipFill>
          <a:blip r:embed="rId4"/>
          <a:stretch>
            <a:fillRect/>
          </a:stretch>
        </p:blipFill>
        <p:spPr>
          <a:xfrm>
            <a:off x="195796" y="154190"/>
            <a:ext cx="1493526" cy="259355"/>
          </a:xfrm>
          <a:prstGeom prst="rect">
            <a:avLst/>
          </a:prstGeom>
        </p:spPr>
      </p:pic>
    </p:spTree>
    <p:extLst>
      <p:ext uri="{BB962C8B-B14F-4D97-AF65-F5344CB8AC3E}">
        <p14:creationId xmlns:p14="http://schemas.microsoft.com/office/powerpoint/2010/main" val="402194865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Gráfico 1">
            <a:extLst>
              <a:ext uri="{FF2B5EF4-FFF2-40B4-BE49-F238E27FC236}">
                <a16:creationId xmlns:a16="http://schemas.microsoft.com/office/drawing/2014/main" id="{7AD761ED-515B-78DA-0FCE-03A2284E916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15274"/>
          <a:stretch/>
        </p:blipFill>
        <p:spPr>
          <a:xfrm rot="16200000">
            <a:off x="5267825" y="1267324"/>
            <a:ext cx="4196685" cy="3555666"/>
          </a:xfrm>
          <a:prstGeom prst="rect">
            <a:avLst/>
          </a:prstGeom>
        </p:spPr>
      </p:pic>
      <p:sp>
        <p:nvSpPr>
          <p:cNvPr id="5" name="Espaço Reservado para Texto 4">
            <a:extLst>
              <a:ext uri="{FF2B5EF4-FFF2-40B4-BE49-F238E27FC236}">
                <a16:creationId xmlns:a16="http://schemas.microsoft.com/office/drawing/2014/main" id="{7844CD8B-F904-E270-CD2F-6AE8648821DC}"/>
              </a:ext>
            </a:extLst>
          </p:cNvPr>
          <p:cNvSpPr>
            <a:spLocks noGrp="1"/>
          </p:cNvSpPr>
          <p:nvPr>
            <p:ph type="body" sz="quarter" idx="13"/>
          </p:nvPr>
        </p:nvSpPr>
        <p:spPr>
          <a:xfrm>
            <a:off x="463550" y="705970"/>
            <a:ext cx="4746625" cy="1250577"/>
          </a:xfrm>
        </p:spPr>
        <p:txBody>
          <a:bodyPr>
            <a:noAutofit/>
          </a:bodyPr>
          <a:lstStyle>
            <a:lvl1pPr marL="114300" indent="0">
              <a:buNone/>
              <a:defRPr sz="2400" b="1">
                <a:solidFill>
                  <a:srgbClr val="FFC62C"/>
                </a:solidFill>
                <a:latin typeface="Syncopate" panose="02000505000000020003" pitchFamily="2" charset="0"/>
                <a:ea typeface="Inter" panose="02000503000000020004" pitchFamily="2" charset="0"/>
              </a:defRPr>
            </a:lvl1pPr>
          </a:lstStyle>
          <a:p>
            <a:pPr lvl="0"/>
            <a:r>
              <a:rPr lang="pt-BR" dirty="0"/>
              <a:t>Clique para editar</a:t>
            </a:r>
          </a:p>
        </p:txBody>
      </p:sp>
      <p:pic>
        <p:nvPicPr>
          <p:cNvPr id="4" name="Imagem 3">
            <a:extLst>
              <a:ext uri="{FF2B5EF4-FFF2-40B4-BE49-F238E27FC236}">
                <a16:creationId xmlns:a16="http://schemas.microsoft.com/office/drawing/2014/main" id="{FC60D6D1-C869-827B-38B1-AD4237F40429}"/>
              </a:ext>
            </a:extLst>
          </p:cNvPr>
          <p:cNvPicPr>
            <a:picLocks noChangeAspect="1"/>
          </p:cNvPicPr>
          <p:nvPr userDrawn="1"/>
        </p:nvPicPr>
        <p:blipFill>
          <a:blip r:embed="rId4"/>
          <a:stretch>
            <a:fillRect/>
          </a:stretch>
        </p:blipFill>
        <p:spPr>
          <a:xfrm>
            <a:off x="204391" y="154190"/>
            <a:ext cx="1449094" cy="251639"/>
          </a:xfrm>
          <a:prstGeom prst="rect">
            <a:avLst/>
          </a:prstGeom>
        </p:spPr>
      </p:pic>
      <p:sp>
        <p:nvSpPr>
          <p:cNvPr id="11" name="Espaço Reservado para Texto 10">
            <a:extLst>
              <a:ext uri="{FF2B5EF4-FFF2-40B4-BE49-F238E27FC236}">
                <a16:creationId xmlns:a16="http://schemas.microsoft.com/office/drawing/2014/main" id="{AFBED142-DE00-1458-D72F-ECE2B46879BB}"/>
              </a:ext>
            </a:extLst>
          </p:cNvPr>
          <p:cNvSpPr>
            <a:spLocks noGrp="1"/>
          </p:cNvSpPr>
          <p:nvPr>
            <p:ph type="body" sz="quarter" idx="16" hasCustomPrompt="1"/>
          </p:nvPr>
        </p:nvSpPr>
        <p:spPr>
          <a:xfrm>
            <a:off x="463550" y="2099106"/>
            <a:ext cx="4746625" cy="1733306"/>
          </a:xfrm>
        </p:spPr>
        <p:txBody>
          <a:bodyPr>
            <a:normAutofit/>
          </a:bodyPr>
          <a:lstStyle>
            <a:lvl1pPr marL="114300" indent="0">
              <a:lnSpc>
                <a:spcPct val="100000"/>
              </a:lnSpc>
              <a:spcAft>
                <a:spcPts val="600"/>
              </a:spcAft>
              <a:buNone/>
              <a:defRPr sz="2000">
                <a:solidFill>
                  <a:schemeClr val="tx1">
                    <a:lumMod val="85000"/>
                  </a:schemeClr>
                </a:solidFill>
                <a:latin typeface="Inter" panose="02000503000000020004" pitchFamily="2" charset="0"/>
                <a:ea typeface="Inter" panose="02000503000000020004" pitchFamily="2" charset="0"/>
              </a:defRPr>
            </a:lvl1pPr>
          </a:lstStyle>
          <a:p>
            <a:pPr lvl="0"/>
            <a:r>
              <a:rPr lang="pt-BR" dirty="0"/>
              <a:t>(011) 3679-7511</a:t>
            </a:r>
          </a:p>
          <a:p>
            <a:pPr lvl="0"/>
            <a:r>
              <a:rPr lang="pt-BR" dirty="0"/>
              <a:t>Rua Bartira, 1094 – Perdizes</a:t>
            </a:r>
          </a:p>
          <a:p>
            <a:pPr lvl="0"/>
            <a:r>
              <a:rPr lang="pt-BR" dirty="0"/>
              <a:t>05009-000 – São Paulo – SP</a:t>
            </a:r>
          </a:p>
          <a:p>
            <a:pPr lvl="0"/>
            <a:r>
              <a:rPr lang="pt-BR" dirty="0"/>
              <a:t>brasil@escoladepais.org.br</a:t>
            </a:r>
          </a:p>
        </p:txBody>
      </p:sp>
      <p:sp>
        <p:nvSpPr>
          <p:cNvPr id="7" name="Espaço Reservado para Texto 6">
            <a:extLst>
              <a:ext uri="{FF2B5EF4-FFF2-40B4-BE49-F238E27FC236}">
                <a16:creationId xmlns:a16="http://schemas.microsoft.com/office/drawing/2014/main" id="{674A7356-9748-04F1-235C-5959D98C34BE}"/>
              </a:ext>
            </a:extLst>
          </p:cNvPr>
          <p:cNvSpPr>
            <a:spLocks noGrp="1"/>
          </p:cNvSpPr>
          <p:nvPr>
            <p:ph type="body" sz="quarter" idx="17" hasCustomPrompt="1"/>
          </p:nvPr>
        </p:nvSpPr>
        <p:spPr>
          <a:xfrm>
            <a:off x="463550" y="4208463"/>
            <a:ext cx="4746625" cy="525462"/>
          </a:xfrm>
        </p:spPr>
        <p:txBody>
          <a:bodyPr>
            <a:noAutofit/>
          </a:bodyPr>
          <a:lstStyle>
            <a:lvl1pPr marL="114300" indent="0">
              <a:buNone/>
              <a:defRPr sz="2000">
                <a:solidFill>
                  <a:srgbClr val="FFC62C"/>
                </a:solidFill>
                <a:latin typeface="Inter" panose="02000503000000020004" pitchFamily="2" charset="0"/>
                <a:ea typeface="Inter" panose="02000503000000020004" pitchFamily="2" charset="0"/>
              </a:defRPr>
            </a:lvl1pPr>
          </a:lstStyle>
          <a:p>
            <a:pPr lvl="0"/>
            <a:r>
              <a:rPr lang="pt-BR" dirty="0"/>
              <a:t>www.escoladepais.org.br</a:t>
            </a:r>
          </a:p>
        </p:txBody>
      </p:sp>
    </p:spTree>
    <p:extLst>
      <p:ext uri="{BB962C8B-B14F-4D97-AF65-F5344CB8AC3E}">
        <p14:creationId xmlns:p14="http://schemas.microsoft.com/office/powerpoint/2010/main" val="303136762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9A3E3167-C8C6-ACFC-772F-B1052794466F}"/>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99658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2FE4BB65-3CB6-F2BD-8B1A-5337B99757F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6" name="Imagem 5" descr="Desenho de personagem de desenho animado&#10;&#10;Descrição gerada automaticamente com confiança média">
            <a:extLst>
              <a:ext uri="{FF2B5EF4-FFF2-40B4-BE49-F238E27FC236}">
                <a16:creationId xmlns:a16="http://schemas.microsoft.com/office/drawing/2014/main" id="{FA9E1560-A23A-F15F-E174-945CD8A09AB7}"/>
              </a:ext>
            </a:extLst>
          </p:cNvPr>
          <p:cNvPicPr>
            <a:picLocks noChangeAspect="1"/>
          </p:cNvPicPr>
          <p:nvPr userDrawn="1"/>
        </p:nvPicPr>
        <p:blipFill>
          <a:blip r:embed="rId3"/>
          <a:stretch>
            <a:fillRect/>
          </a:stretch>
        </p:blipFill>
        <p:spPr>
          <a:xfrm>
            <a:off x="293840" y="208494"/>
            <a:ext cx="1493526" cy="259355"/>
          </a:xfrm>
          <a:prstGeom prst="rect">
            <a:avLst/>
          </a:prstGeom>
        </p:spPr>
      </p:pic>
      <p:sp>
        <p:nvSpPr>
          <p:cNvPr id="9" name="Espaço Reservado para Texto 8">
            <a:extLst>
              <a:ext uri="{FF2B5EF4-FFF2-40B4-BE49-F238E27FC236}">
                <a16:creationId xmlns:a16="http://schemas.microsoft.com/office/drawing/2014/main" id="{3CF70932-7635-72E9-FF51-64535C615F42}"/>
              </a:ext>
            </a:extLst>
          </p:cNvPr>
          <p:cNvSpPr>
            <a:spLocks noGrp="1"/>
          </p:cNvSpPr>
          <p:nvPr>
            <p:ph type="body" sz="quarter" idx="13"/>
          </p:nvPr>
        </p:nvSpPr>
        <p:spPr>
          <a:xfrm>
            <a:off x="2212509" y="467849"/>
            <a:ext cx="3825875" cy="614362"/>
          </a:xfrm>
        </p:spPr>
        <p:txBody>
          <a:bodyPr>
            <a:noAutofit/>
          </a:bodyPr>
          <a:lstStyle>
            <a:lvl1pPr marL="114300" indent="0">
              <a:buNone/>
              <a:defRPr sz="2800" b="1">
                <a:solidFill>
                  <a:srgbClr val="04AF4B"/>
                </a:solidFill>
                <a:latin typeface="Syncopate" panose="02000505000000020003" pitchFamily="2" charset="0"/>
              </a:defRPr>
            </a:lvl1pPr>
          </a:lstStyle>
          <a:p>
            <a:pPr lvl="0"/>
            <a:r>
              <a:rPr lang="pt-BR" dirty="0"/>
              <a:t>Clique para editar os estilos de</a:t>
            </a:r>
          </a:p>
        </p:txBody>
      </p:sp>
      <p:sp>
        <p:nvSpPr>
          <p:cNvPr id="11" name="Espaço Reservado para Texto 10">
            <a:extLst>
              <a:ext uri="{FF2B5EF4-FFF2-40B4-BE49-F238E27FC236}">
                <a16:creationId xmlns:a16="http://schemas.microsoft.com/office/drawing/2014/main" id="{ABCBF4CF-5762-DF85-C155-04230433BB3F}"/>
              </a:ext>
            </a:extLst>
          </p:cNvPr>
          <p:cNvSpPr>
            <a:spLocks noGrp="1"/>
          </p:cNvSpPr>
          <p:nvPr>
            <p:ph type="body" sz="quarter" idx="14"/>
          </p:nvPr>
        </p:nvSpPr>
        <p:spPr>
          <a:xfrm>
            <a:off x="1344707" y="1479176"/>
            <a:ext cx="6535178" cy="2286000"/>
          </a:xfrm>
        </p:spPr>
        <p:txBody>
          <a:bodyPr>
            <a:normAutofit/>
          </a:bodyPr>
          <a:lstStyle>
            <a:lvl1pPr marL="114300" indent="0">
              <a:lnSpc>
                <a:spcPct val="100000"/>
              </a:lnSpc>
              <a:spcAft>
                <a:spcPts val="600"/>
              </a:spcAft>
              <a:buNone/>
              <a:defRPr sz="2800">
                <a:latin typeface="Inter" panose="02000503000000020004" pitchFamily="2" charset="0"/>
                <a:ea typeface="Inter" panose="02000503000000020004" pitchFamily="2" charset="0"/>
              </a:defRPr>
            </a:lvl1pPr>
          </a:lstStyle>
          <a:p>
            <a:pPr lvl="0"/>
            <a:r>
              <a:rPr lang="pt-BR" dirty="0"/>
              <a:t>Clique para editar os estilos de texto Mestres</a:t>
            </a:r>
          </a:p>
        </p:txBody>
      </p:sp>
      <p:sp>
        <p:nvSpPr>
          <p:cNvPr id="14" name="Espaço Reservado para Texto 13">
            <a:extLst>
              <a:ext uri="{FF2B5EF4-FFF2-40B4-BE49-F238E27FC236}">
                <a16:creationId xmlns:a16="http://schemas.microsoft.com/office/drawing/2014/main" id="{25D98A27-11D8-AB3C-C47E-108B323C34CC}"/>
              </a:ext>
            </a:extLst>
          </p:cNvPr>
          <p:cNvSpPr>
            <a:spLocks noGrp="1"/>
          </p:cNvSpPr>
          <p:nvPr>
            <p:ph type="body" sz="quarter" idx="15"/>
          </p:nvPr>
        </p:nvSpPr>
        <p:spPr>
          <a:xfrm>
            <a:off x="3079750" y="3940175"/>
            <a:ext cx="5243513" cy="987425"/>
          </a:xfrm>
        </p:spPr>
        <p:txBody>
          <a:bodyPr>
            <a:noAutofit/>
          </a:bodyPr>
          <a:lstStyle>
            <a:lvl1pPr marL="114300" indent="0">
              <a:lnSpc>
                <a:spcPct val="100000"/>
              </a:lnSpc>
              <a:buNone/>
              <a:defRPr sz="2800">
                <a:latin typeface="Inter" panose="02000503000000020004" pitchFamily="2" charset="0"/>
                <a:ea typeface="Inter" panose="02000503000000020004" pitchFamily="2" charset="0"/>
              </a:defRPr>
            </a:lvl1pPr>
          </a:lstStyle>
          <a:p>
            <a:pPr lvl="0"/>
            <a:r>
              <a:rPr lang="pt-BR" dirty="0"/>
              <a:t>Clique para editar os estilos de texto Mestres</a:t>
            </a:r>
          </a:p>
        </p:txBody>
      </p:sp>
    </p:spTree>
    <p:extLst>
      <p:ext uri="{BB962C8B-B14F-4D97-AF65-F5344CB8AC3E}">
        <p14:creationId xmlns:p14="http://schemas.microsoft.com/office/powerpoint/2010/main" val="1515255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2327F94B-B8EB-0471-704A-6D8654B86E25}"/>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Imagem 2">
            <a:extLst>
              <a:ext uri="{FF2B5EF4-FFF2-40B4-BE49-F238E27FC236}">
                <a16:creationId xmlns:a16="http://schemas.microsoft.com/office/drawing/2014/main" id="{1DA49114-1D1D-A0DC-3114-712B160C17CF}"/>
              </a:ext>
            </a:extLst>
          </p:cNvPr>
          <p:cNvPicPr>
            <a:picLocks noChangeAspect="1"/>
          </p:cNvPicPr>
          <p:nvPr userDrawn="1"/>
        </p:nvPicPr>
        <p:blipFill>
          <a:blip r:embed="rId3"/>
          <a:stretch>
            <a:fillRect/>
          </a:stretch>
        </p:blipFill>
        <p:spPr>
          <a:xfrm>
            <a:off x="4956559" y="4586513"/>
            <a:ext cx="1575003" cy="273504"/>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883279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612162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7F22E3CD-7EDF-5A48-5334-38FC272D6D78}"/>
              </a:ext>
            </a:extLst>
          </p:cNvPr>
          <p:cNvPicPr>
            <a:picLocks noChangeAspect="1"/>
          </p:cNvPicPr>
          <p:nvPr userDrawn="1"/>
        </p:nvPicPr>
        <p:blipFill rotWithShape="1">
          <a:blip r:embed="rId2"/>
          <a:srcRect r="69190"/>
          <a:stretch/>
        </p:blipFill>
        <p:spPr>
          <a:xfrm>
            <a:off x="0" y="0"/>
            <a:ext cx="2541494" cy="5143500"/>
          </a:xfrm>
          <a:prstGeom prst="rect">
            <a:avLst/>
          </a:prstGeom>
        </p:spPr>
      </p:pic>
      <p:sp>
        <p:nvSpPr>
          <p:cNvPr id="4" name="Espaço Reservado para Texto 3">
            <a:extLst>
              <a:ext uri="{FF2B5EF4-FFF2-40B4-BE49-F238E27FC236}">
                <a16:creationId xmlns:a16="http://schemas.microsoft.com/office/drawing/2014/main" id="{6150A44F-3002-671B-8680-44FE521256A9}"/>
              </a:ext>
            </a:extLst>
          </p:cNvPr>
          <p:cNvSpPr>
            <a:spLocks noGrp="1"/>
          </p:cNvSpPr>
          <p:nvPr>
            <p:ph type="body" sz="quarter" idx="13"/>
          </p:nvPr>
        </p:nvSpPr>
        <p:spPr>
          <a:xfrm>
            <a:off x="2641600" y="262731"/>
            <a:ext cx="4243294" cy="592138"/>
          </a:xfrm>
        </p:spPr>
        <p:txBody>
          <a:bodyPr>
            <a:noAutofit/>
          </a:bodyPr>
          <a:lstStyle>
            <a:lvl1pPr marL="114300" indent="0" algn="l">
              <a:buNone/>
              <a:defRPr sz="2800" b="1">
                <a:solidFill>
                  <a:srgbClr val="04AF4B"/>
                </a:solidFill>
                <a:latin typeface="Syncopate" panose="02000505000000020003" pitchFamily="2" charset="0"/>
              </a:defRPr>
            </a:lvl1pPr>
          </a:lstStyle>
          <a:p>
            <a:pPr lvl="0"/>
            <a:r>
              <a:rPr lang="pt-BR" dirty="0"/>
              <a:t>Clique para editar</a:t>
            </a:r>
          </a:p>
        </p:txBody>
      </p:sp>
      <p:sp>
        <p:nvSpPr>
          <p:cNvPr id="6" name="Espaço Reservado para Texto 5">
            <a:extLst>
              <a:ext uri="{FF2B5EF4-FFF2-40B4-BE49-F238E27FC236}">
                <a16:creationId xmlns:a16="http://schemas.microsoft.com/office/drawing/2014/main" id="{5CC23896-A6AA-3E42-320B-0F14FD0A83E5}"/>
              </a:ext>
            </a:extLst>
          </p:cNvPr>
          <p:cNvSpPr>
            <a:spLocks noGrp="1"/>
          </p:cNvSpPr>
          <p:nvPr>
            <p:ph type="body" sz="quarter" idx="14"/>
          </p:nvPr>
        </p:nvSpPr>
        <p:spPr>
          <a:xfrm>
            <a:off x="2641600" y="1082675"/>
            <a:ext cx="6207125" cy="3502025"/>
          </a:xfrm>
        </p:spPr>
        <p:txBody>
          <a:bodyPr>
            <a:normAutofit/>
          </a:bodyPr>
          <a:lstStyle>
            <a:lvl1pPr marL="114300" indent="0">
              <a:lnSpc>
                <a:spcPct val="100000"/>
              </a:lnSpc>
              <a:spcAft>
                <a:spcPts val="600"/>
              </a:spcAft>
              <a:buNone/>
              <a:defRPr sz="2400">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7" name="Imagem 6" descr="Desenho de personagem de desenho animado&#10;&#10;Descrição gerada automaticamente com confiança média">
            <a:extLst>
              <a:ext uri="{FF2B5EF4-FFF2-40B4-BE49-F238E27FC236}">
                <a16:creationId xmlns:a16="http://schemas.microsoft.com/office/drawing/2014/main" id="{7926AFC4-6767-6CEC-5B09-CBC4AE303B65}"/>
              </a:ext>
            </a:extLst>
          </p:cNvPr>
          <p:cNvPicPr>
            <a:picLocks noChangeAspect="1"/>
          </p:cNvPicPr>
          <p:nvPr userDrawn="1"/>
        </p:nvPicPr>
        <p:blipFill>
          <a:blip r:embed="rId3"/>
          <a:stretch>
            <a:fillRect/>
          </a:stretch>
        </p:blipFill>
        <p:spPr>
          <a:xfrm>
            <a:off x="7355199" y="255494"/>
            <a:ext cx="1493526" cy="259355"/>
          </a:xfrm>
          <a:prstGeom prst="rect">
            <a:avLst/>
          </a:prstGeom>
        </p:spPr>
      </p:pic>
    </p:spTree>
    <p:extLst>
      <p:ext uri="{BB962C8B-B14F-4D97-AF65-F5344CB8AC3E}">
        <p14:creationId xmlns:p14="http://schemas.microsoft.com/office/powerpoint/2010/main" val="3113801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Ref idx="1001">
        <a:schemeClr val="bg1"/>
      </p:bgRef>
    </p:bg>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BD6E3481-6DB0-8909-07BA-001D5895171D}"/>
              </a:ext>
            </a:extLst>
          </p:cNvPr>
          <p:cNvPicPr>
            <a:picLocks noChangeAspect="1"/>
          </p:cNvPicPr>
          <p:nvPr userDrawn="1"/>
        </p:nvPicPr>
        <p:blipFill rotWithShape="1">
          <a:blip r:embed="rId2"/>
          <a:srcRect r="63949"/>
          <a:stretch/>
        </p:blipFill>
        <p:spPr>
          <a:xfrm>
            <a:off x="0" y="0"/>
            <a:ext cx="2973788" cy="5143500"/>
          </a:xfrm>
          <a:prstGeom prst="rect">
            <a:avLst/>
          </a:prstGeom>
        </p:spPr>
      </p:pic>
      <p:sp>
        <p:nvSpPr>
          <p:cNvPr id="4" name="Espaço Reservado para Texto 3">
            <a:extLst>
              <a:ext uri="{FF2B5EF4-FFF2-40B4-BE49-F238E27FC236}">
                <a16:creationId xmlns:a16="http://schemas.microsoft.com/office/drawing/2014/main" id="{CA934A2E-3AA9-F001-0E79-F73FBC13BC08}"/>
              </a:ext>
            </a:extLst>
          </p:cNvPr>
          <p:cNvSpPr>
            <a:spLocks noGrp="1"/>
          </p:cNvSpPr>
          <p:nvPr>
            <p:ph type="body" sz="quarter" idx="13"/>
          </p:nvPr>
        </p:nvSpPr>
        <p:spPr>
          <a:xfrm>
            <a:off x="2628900" y="249238"/>
            <a:ext cx="4450976" cy="623888"/>
          </a:xfrm>
        </p:spPr>
        <p:txBody>
          <a:bodyPr>
            <a:noAutofit/>
          </a:bodyPr>
          <a:lstStyle>
            <a:lvl1pPr marL="114300" indent="0" algn="l">
              <a:lnSpc>
                <a:spcPct val="100000"/>
              </a:lnSpc>
              <a:buNone/>
              <a:defRPr sz="2800" b="1">
                <a:solidFill>
                  <a:srgbClr val="FFC62C"/>
                </a:solidFill>
                <a:latin typeface="Syncopate" panose="02000505000000020003" pitchFamily="2" charset="0"/>
              </a:defRPr>
            </a:lvl1pPr>
          </a:lstStyle>
          <a:p>
            <a:pPr lvl="0"/>
            <a:r>
              <a:rPr lang="pt-BR" dirty="0"/>
              <a:t>Clique para editar os estilos de</a:t>
            </a:r>
          </a:p>
        </p:txBody>
      </p:sp>
      <p:sp>
        <p:nvSpPr>
          <p:cNvPr id="6" name="Espaço Reservado para Texto 5">
            <a:extLst>
              <a:ext uri="{FF2B5EF4-FFF2-40B4-BE49-F238E27FC236}">
                <a16:creationId xmlns:a16="http://schemas.microsoft.com/office/drawing/2014/main" id="{4EE35C34-0A26-F2BF-2749-434409CFBBD7}"/>
              </a:ext>
            </a:extLst>
          </p:cNvPr>
          <p:cNvSpPr>
            <a:spLocks noGrp="1"/>
          </p:cNvSpPr>
          <p:nvPr>
            <p:ph type="body" sz="quarter" idx="14"/>
          </p:nvPr>
        </p:nvSpPr>
        <p:spPr>
          <a:xfrm>
            <a:off x="2628900" y="1122363"/>
            <a:ext cx="6097588" cy="3540125"/>
          </a:xfrm>
        </p:spPr>
        <p:txBody>
          <a:bodyPr>
            <a:normAutofit/>
          </a:bodyPr>
          <a:lstStyle>
            <a:lvl1pPr>
              <a:lnSpc>
                <a:spcPct val="100000"/>
              </a:lnSpc>
              <a:spcAft>
                <a:spcPts val="600"/>
              </a:spcAft>
              <a:defRPr sz="2400">
                <a:solidFill>
                  <a:schemeClr val="tx1"/>
                </a:solidFill>
                <a:latin typeface="Inter" panose="02000503000000020004" pitchFamily="2" charset="0"/>
                <a:ea typeface="Inter" panose="02000503000000020004" pitchFamily="2" charset="0"/>
              </a:defRPr>
            </a:lvl1pPr>
          </a:lstStyle>
          <a:p>
            <a:pPr lvl="0"/>
            <a:r>
              <a:rPr lang="pt-BR" dirty="0"/>
              <a:t>Clique para editar os estilos de texto Mestres</a:t>
            </a:r>
          </a:p>
        </p:txBody>
      </p:sp>
      <p:pic>
        <p:nvPicPr>
          <p:cNvPr id="7" name="Imagem 6">
            <a:extLst>
              <a:ext uri="{FF2B5EF4-FFF2-40B4-BE49-F238E27FC236}">
                <a16:creationId xmlns:a16="http://schemas.microsoft.com/office/drawing/2014/main" id="{B1495648-DD78-9D54-6248-E2B3F82D06C7}"/>
              </a:ext>
            </a:extLst>
          </p:cNvPr>
          <p:cNvPicPr>
            <a:picLocks noChangeAspect="1"/>
          </p:cNvPicPr>
          <p:nvPr userDrawn="1"/>
        </p:nvPicPr>
        <p:blipFill>
          <a:blip r:embed="rId3"/>
          <a:stretch>
            <a:fillRect/>
          </a:stretch>
        </p:blipFill>
        <p:spPr>
          <a:xfrm>
            <a:off x="7474830" y="249238"/>
            <a:ext cx="1449094" cy="251639"/>
          </a:xfrm>
          <a:prstGeom prst="rect">
            <a:avLst/>
          </a:prstGeom>
        </p:spPr>
      </p:pic>
    </p:spTree>
    <p:extLst>
      <p:ext uri="{BB962C8B-B14F-4D97-AF65-F5344CB8AC3E}">
        <p14:creationId xmlns:p14="http://schemas.microsoft.com/office/powerpoint/2010/main" val="291223478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8658BE01-F1FE-E604-E5FD-CEFA9C4EB475}"/>
              </a:ext>
            </a:extLst>
          </p:cNvPr>
          <p:cNvPicPr>
            <a:picLocks noChangeAspect="1"/>
          </p:cNvPicPr>
          <p:nvPr userDrawn="1"/>
        </p:nvPicPr>
        <p:blipFill rotWithShape="1">
          <a:blip r:embed="rId2"/>
          <a:srcRect l="18852" t="18852"/>
          <a:stretch/>
        </p:blipFill>
        <p:spPr>
          <a:xfrm>
            <a:off x="0" y="0"/>
            <a:ext cx="9144001" cy="5143500"/>
          </a:xfrm>
          <a:prstGeom prst="rect">
            <a:avLst/>
          </a:prstGeom>
        </p:spPr>
      </p:pic>
      <p:sp>
        <p:nvSpPr>
          <p:cNvPr id="4" name="Espaço Reservado para Texto 3">
            <a:extLst>
              <a:ext uri="{FF2B5EF4-FFF2-40B4-BE49-F238E27FC236}">
                <a16:creationId xmlns:a16="http://schemas.microsoft.com/office/drawing/2014/main" id="{63CC38D6-6ABA-984E-BAAC-A28A28A2128A}"/>
              </a:ext>
            </a:extLst>
          </p:cNvPr>
          <p:cNvSpPr>
            <a:spLocks noGrp="1"/>
          </p:cNvSpPr>
          <p:nvPr>
            <p:ph type="body" sz="quarter" idx="13"/>
          </p:nvPr>
        </p:nvSpPr>
        <p:spPr>
          <a:xfrm>
            <a:off x="511735" y="760414"/>
            <a:ext cx="3327400" cy="725487"/>
          </a:xfrm>
        </p:spPr>
        <p:txBody>
          <a:bodyPr>
            <a:noAutofit/>
          </a:bodyPr>
          <a:lstStyle>
            <a:lvl1pPr marL="114300" indent="0" algn="ctr">
              <a:buNone/>
              <a:defRPr sz="2800" b="1">
                <a:solidFill>
                  <a:schemeClr val="bg1"/>
                </a:solidFill>
                <a:latin typeface="Syncopate" panose="02000505000000020003" pitchFamily="2" charset="0"/>
              </a:defRPr>
            </a:lvl1pPr>
          </a:lstStyle>
          <a:p>
            <a:pPr lvl="0"/>
            <a:r>
              <a:rPr lang="pt-BR" dirty="0"/>
              <a:t>Clique para editar os</a:t>
            </a:r>
          </a:p>
        </p:txBody>
      </p:sp>
      <p:sp>
        <p:nvSpPr>
          <p:cNvPr id="6" name="Espaço Reservado para Texto 5">
            <a:extLst>
              <a:ext uri="{FF2B5EF4-FFF2-40B4-BE49-F238E27FC236}">
                <a16:creationId xmlns:a16="http://schemas.microsoft.com/office/drawing/2014/main" id="{06EFF2DA-B7B0-3C1E-9EE3-C4B9C4D80EA3}"/>
              </a:ext>
            </a:extLst>
          </p:cNvPr>
          <p:cNvSpPr>
            <a:spLocks noGrp="1"/>
          </p:cNvSpPr>
          <p:nvPr>
            <p:ph type="body" sz="quarter" idx="14"/>
          </p:nvPr>
        </p:nvSpPr>
        <p:spPr>
          <a:xfrm>
            <a:off x="3677771" y="2474259"/>
            <a:ext cx="5224182" cy="2500966"/>
          </a:xfrm>
        </p:spPr>
        <p:txBody>
          <a:bodyPr>
            <a:normAutofit/>
          </a:bodyPr>
          <a:lstStyle>
            <a:lvl1pPr marL="114300" indent="0">
              <a:lnSpc>
                <a:spcPct val="100000"/>
              </a:lnSpc>
              <a:spcAft>
                <a:spcPts val="600"/>
              </a:spcAft>
              <a:buNone/>
              <a:defRPr sz="2800">
                <a:solidFill>
                  <a:schemeClr val="tx1"/>
                </a:solidFill>
                <a:latin typeface="Inter" panose="02000503000000020004" pitchFamily="2" charset="0"/>
                <a:ea typeface="Inter" panose="02000503000000020004" pitchFamily="2" charset="0"/>
              </a:defRPr>
            </a:lvl1pPr>
          </a:lstStyle>
          <a:p>
            <a:pPr lvl="0"/>
            <a:r>
              <a:rPr lang="pt-BR" dirty="0"/>
              <a:t>Clique para editar os estilos</a:t>
            </a:r>
          </a:p>
        </p:txBody>
      </p:sp>
      <p:pic>
        <p:nvPicPr>
          <p:cNvPr id="10" name="Imagem 9">
            <a:extLst>
              <a:ext uri="{FF2B5EF4-FFF2-40B4-BE49-F238E27FC236}">
                <a16:creationId xmlns:a16="http://schemas.microsoft.com/office/drawing/2014/main" id="{226AE4C3-529C-CAAE-4402-FBD5B60FE765}"/>
              </a:ext>
            </a:extLst>
          </p:cNvPr>
          <p:cNvPicPr>
            <a:picLocks noChangeAspect="1"/>
          </p:cNvPicPr>
          <p:nvPr userDrawn="1"/>
        </p:nvPicPr>
        <p:blipFill>
          <a:blip r:embed="rId3"/>
          <a:stretch>
            <a:fillRect/>
          </a:stretch>
        </p:blipFill>
        <p:spPr>
          <a:xfrm>
            <a:off x="7473841" y="257439"/>
            <a:ext cx="1449094" cy="251639"/>
          </a:xfrm>
          <a:prstGeom prst="rect">
            <a:avLst/>
          </a:prstGeom>
        </p:spPr>
      </p:pic>
    </p:spTree>
    <p:extLst>
      <p:ext uri="{BB962C8B-B14F-4D97-AF65-F5344CB8AC3E}">
        <p14:creationId xmlns:p14="http://schemas.microsoft.com/office/powerpoint/2010/main" val="4046446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4112381"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572000" y="1152475"/>
            <a:ext cx="4112382"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20171"/>
            <a:ext cx="1185057" cy="1715770"/>
          </a:xfrm>
          <a:prstGeom prst="rect">
            <a:avLst/>
          </a:prstGeom>
        </p:spPr>
      </p:pic>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192392" y="220928"/>
            <a:ext cx="1493526" cy="25935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bg>
      <p:bgRef idx="1001">
        <a:schemeClr val="bg1"/>
      </p:bgRef>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916206" y="315347"/>
            <a:ext cx="5957047" cy="666288"/>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FC62C"/>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52475"/>
            <a:ext cx="4112381"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572000" y="1152475"/>
            <a:ext cx="4112382" cy="3510742"/>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2" name="Imagem 1">
            <a:extLst>
              <a:ext uri="{FF2B5EF4-FFF2-40B4-BE49-F238E27FC236}">
                <a16:creationId xmlns:a16="http://schemas.microsoft.com/office/drawing/2014/main" id="{4C28084C-162E-F636-F64D-E9179FF35384}"/>
              </a:ext>
            </a:extLst>
          </p:cNvPr>
          <p:cNvPicPr>
            <a:picLocks noChangeAspect="1"/>
          </p:cNvPicPr>
          <p:nvPr userDrawn="1"/>
        </p:nvPicPr>
        <p:blipFill rotWithShape="1">
          <a:blip r:embed="rId2"/>
          <a:srcRect r="63949" b="16291"/>
          <a:stretch/>
        </p:blipFill>
        <p:spPr>
          <a:xfrm rot="10800000">
            <a:off x="7958943" y="0"/>
            <a:ext cx="1185057" cy="1715770"/>
          </a:xfrm>
          <a:prstGeom prst="rect">
            <a:avLst/>
          </a:prstGeom>
        </p:spPr>
      </p:pic>
      <p:pic>
        <p:nvPicPr>
          <p:cNvPr id="4" name="Imagem 3">
            <a:extLst>
              <a:ext uri="{FF2B5EF4-FFF2-40B4-BE49-F238E27FC236}">
                <a16:creationId xmlns:a16="http://schemas.microsoft.com/office/drawing/2014/main" id="{9F378944-B164-2C27-560E-2DD640A8AD6A}"/>
              </a:ext>
            </a:extLst>
          </p:cNvPr>
          <p:cNvPicPr>
            <a:picLocks noChangeAspect="1"/>
          </p:cNvPicPr>
          <p:nvPr userDrawn="1"/>
        </p:nvPicPr>
        <p:blipFill>
          <a:blip r:embed="rId3"/>
          <a:stretch>
            <a:fillRect/>
          </a:stretch>
        </p:blipFill>
        <p:spPr>
          <a:xfrm>
            <a:off x="206694" y="228644"/>
            <a:ext cx="1449094" cy="251639"/>
          </a:xfrm>
          <a:prstGeom prst="rect">
            <a:avLst/>
          </a:prstGeom>
        </p:spPr>
      </p:pic>
    </p:spTree>
    <p:extLst>
      <p:ext uri="{BB962C8B-B14F-4D97-AF65-F5344CB8AC3E}">
        <p14:creationId xmlns:p14="http://schemas.microsoft.com/office/powerpoint/2010/main" val="117823728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a:off x="0" y="3427729"/>
            <a:ext cx="1185057" cy="1715770"/>
          </a:xfrm>
          <a:prstGeom prst="rect">
            <a:avLst/>
          </a:prstGeom>
        </p:spPr>
      </p:pic>
      <p:sp>
        <p:nvSpPr>
          <p:cNvPr id="21" name="Google Shape;21;p5"/>
          <p:cNvSpPr txBox="1">
            <a:spLocks noGrp="1"/>
          </p:cNvSpPr>
          <p:nvPr>
            <p:ph type="title"/>
          </p:nvPr>
        </p:nvSpPr>
        <p:spPr>
          <a:xfrm>
            <a:off x="311699" y="623147"/>
            <a:ext cx="4708960" cy="62576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81174"/>
            <a:ext cx="4708960" cy="3646978"/>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pic>
        <p:nvPicPr>
          <p:cNvPr id="3" name="Imagem 2" descr="Desenho de personagem de desenho animado&#10;&#10;Descrição gerada automaticamente com confiança média">
            <a:extLst>
              <a:ext uri="{FF2B5EF4-FFF2-40B4-BE49-F238E27FC236}">
                <a16:creationId xmlns:a16="http://schemas.microsoft.com/office/drawing/2014/main" id="{7AC1B5D0-54E3-A5B1-D2A3-C4D8A04086D6}"/>
              </a:ext>
            </a:extLst>
          </p:cNvPr>
          <p:cNvPicPr>
            <a:picLocks noChangeAspect="1"/>
          </p:cNvPicPr>
          <p:nvPr userDrawn="1"/>
        </p:nvPicPr>
        <p:blipFill>
          <a:blip r:embed="rId3"/>
          <a:stretch>
            <a:fillRect/>
          </a:stretch>
        </p:blipFill>
        <p:spPr>
          <a:xfrm>
            <a:off x="192392" y="220928"/>
            <a:ext cx="1493526" cy="259355"/>
          </a:xfrm>
          <a:prstGeom prst="rect">
            <a:avLst/>
          </a:prstGeom>
        </p:spPr>
      </p:pic>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5143500" y="0"/>
            <a:ext cx="4000499" cy="5143499"/>
          </a:xfrm>
        </p:spPr>
        <p:txBody>
          <a:bodyPr/>
          <a:lstStyle/>
          <a:p>
            <a:endParaRPr lang="pt-BR"/>
          </a:p>
        </p:txBody>
      </p:sp>
    </p:spTree>
    <p:extLst>
      <p:ext uri="{BB962C8B-B14F-4D97-AF65-F5344CB8AC3E}">
        <p14:creationId xmlns:p14="http://schemas.microsoft.com/office/powerpoint/2010/main" val="1203953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bg>
      <p:bgRef idx="1001">
        <a:schemeClr val="bg1"/>
      </p:bgRef>
    </p:bg>
    <p:spTree>
      <p:nvGrpSpPr>
        <p:cNvPr id="1" name="Shape 20"/>
        <p:cNvGrpSpPr/>
        <p:nvPr/>
      </p:nvGrpSpPr>
      <p:grpSpPr>
        <a:xfrm>
          <a:off x="0" y="0"/>
          <a:ext cx="0" cy="0"/>
          <a:chOff x="0" y="0"/>
          <a:chExt cx="0" cy="0"/>
        </a:xfrm>
      </p:grpSpPr>
      <p:pic>
        <p:nvPicPr>
          <p:cNvPr id="18" name="Imagem 17">
            <a:extLst>
              <a:ext uri="{FF2B5EF4-FFF2-40B4-BE49-F238E27FC236}">
                <a16:creationId xmlns:a16="http://schemas.microsoft.com/office/drawing/2014/main" id="{615CE75B-7343-4EBC-C361-B9F8B50D8BE0}"/>
              </a:ext>
            </a:extLst>
          </p:cNvPr>
          <p:cNvPicPr>
            <a:picLocks noChangeAspect="1"/>
          </p:cNvPicPr>
          <p:nvPr userDrawn="1"/>
        </p:nvPicPr>
        <p:blipFill rotWithShape="1">
          <a:blip r:embed="rId2"/>
          <a:srcRect r="63949" b="16291"/>
          <a:stretch/>
        </p:blipFill>
        <p:spPr>
          <a:xfrm>
            <a:off x="0" y="3427729"/>
            <a:ext cx="1185057" cy="1715770"/>
          </a:xfrm>
          <a:prstGeom prst="rect">
            <a:avLst/>
          </a:prstGeom>
        </p:spPr>
      </p:pic>
      <p:sp>
        <p:nvSpPr>
          <p:cNvPr id="21" name="Google Shape;21;p5"/>
          <p:cNvSpPr txBox="1">
            <a:spLocks noGrp="1"/>
          </p:cNvSpPr>
          <p:nvPr>
            <p:ph type="title"/>
          </p:nvPr>
        </p:nvSpPr>
        <p:spPr>
          <a:xfrm>
            <a:off x="311699" y="480284"/>
            <a:ext cx="4708960" cy="642546"/>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1">
                <a:solidFill>
                  <a:srgbClr val="F16122"/>
                </a:solidFill>
                <a:latin typeface="Syncopate" panose="0200050500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699" y="1122829"/>
            <a:ext cx="4708960" cy="3705323"/>
          </a:xfrm>
          <a:prstGeom prst="rect">
            <a:avLst/>
          </a:prstGeom>
        </p:spPr>
        <p:txBody>
          <a:bodyPr spcFirstLastPara="1" wrap="square" lIns="91425" tIns="91425" rIns="91425" bIns="91425" anchor="t" anchorCtr="0">
            <a:normAutofit/>
          </a:bodyPr>
          <a:lstStyle>
            <a:lvl1pPr marL="139700" lvl="0" indent="0">
              <a:lnSpc>
                <a:spcPct val="100000"/>
              </a:lnSpc>
              <a:spcBef>
                <a:spcPts val="0"/>
              </a:spcBef>
              <a:spcAft>
                <a:spcPts val="600"/>
              </a:spcAft>
              <a:buSzPts val="1400"/>
              <a:buNone/>
              <a:defRPr sz="2400">
                <a:solidFill>
                  <a:schemeClr val="tx1"/>
                </a:solidFill>
                <a:latin typeface="Inter" panose="02000503000000020004" pitchFamily="2" charset="0"/>
                <a:ea typeface="Inter" panose="02000503000000020004"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5" name="Espaço Reservado para Imagem 4">
            <a:extLst>
              <a:ext uri="{FF2B5EF4-FFF2-40B4-BE49-F238E27FC236}">
                <a16:creationId xmlns:a16="http://schemas.microsoft.com/office/drawing/2014/main" id="{715C3CB9-8C24-FCB7-8FAF-6C0E5DBC5B0B}"/>
              </a:ext>
            </a:extLst>
          </p:cNvPr>
          <p:cNvSpPr>
            <a:spLocks noGrp="1"/>
          </p:cNvSpPr>
          <p:nvPr>
            <p:ph type="pic" sz="quarter" idx="13"/>
          </p:nvPr>
        </p:nvSpPr>
        <p:spPr>
          <a:xfrm>
            <a:off x="5143500" y="0"/>
            <a:ext cx="4000499" cy="5143499"/>
          </a:xfrm>
        </p:spPr>
        <p:txBody>
          <a:bodyPr/>
          <a:lstStyle/>
          <a:p>
            <a:endParaRPr lang="pt-BR" dirty="0"/>
          </a:p>
        </p:txBody>
      </p:sp>
      <p:pic>
        <p:nvPicPr>
          <p:cNvPr id="2" name="Imagem 1">
            <a:extLst>
              <a:ext uri="{FF2B5EF4-FFF2-40B4-BE49-F238E27FC236}">
                <a16:creationId xmlns:a16="http://schemas.microsoft.com/office/drawing/2014/main" id="{6AD04EBD-4EF6-9383-6ED0-6B4E46C842D1}"/>
              </a:ext>
            </a:extLst>
          </p:cNvPr>
          <p:cNvPicPr>
            <a:picLocks noChangeAspect="1"/>
          </p:cNvPicPr>
          <p:nvPr userDrawn="1"/>
        </p:nvPicPr>
        <p:blipFill>
          <a:blip r:embed="rId3"/>
          <a:stretch>
            <a:fillRect/>
          </a:stretch>
        </p:blipFill>
        <p:spPr>
          <a:xfrm>
            <a:off x="213417" y="164937"/>
            <a:ext cx="1449094" cy="251639"/>
          </a:xfrm>
          <a:prstGeom prst="rect">
            <a:avLst/>
          </a:prstGeom>
        </p:spPr>
      </p:pic>
    </p:spTree>
    <p:extLst>
      <p:ext uri="{BB962C8B-B14F-4D97-AF65-F5344CB8AC3E}">
        <p14:creationId xmlns:p14="http://schemas.microsoft.com/office/powerpoint/2010/main" val="35990710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60" r:id="rId1"/>
    <p:sldLayoutId id="2147483664" r:id="rId2"/>
    <p:sldLayoutId id="2147483661" r:id="rId3"/>
    <p:sldLayoutId id="2147483662" r:id="rId4"/>
    <p:sldLayoutId id="2147483677" r:id="rId5"/>
    <p:sldLayoutId id="2147483651" r:id="rId6"/>
    <p:sldLayoutId id="2147483713" r:id="rId7"/>
    <p:sldLayoutId id="2147483714" r:id="rId8"/>
    <p:sldLayoutId id="2147483757" r:id="rId9"/>
    <p:sldLayoutId id="2147483780" r:id="rId10"/>
    <p:sldLayoutId id="2147483781" r:id="rId11"/>
    <p:sldLayoutId id="2147483678" r:id="rId12"/>
    <p:sldLayoutId id="2147483782" r:id="rId13"/>
    <p:sldLayoutId id="2147483711" r:id="rId14"/>
    <p:sldLayoutId id="2147483784" r:id="rId15"/>
    <p:sldLayoutId id="2147483783" r:id="rId16"/>
    <p:sldLayoutId id="2147483787" r:id="rId17"/>
    <p:sldLayoutId id="2147483788" r:id="rId18"/>
    <p:sldLayoutId id="2147483789" r:id="rId19"/>
    <p:sldLayoutId id="2147483650" r:id="rId20"/>
    <p:sldLayoutId id="2147483790" r:id="rId21"/>
    <p:sldLayoutId id="2147483712" r:id="rId22"/>
    <p:sldLayoutId id="2147483652" r:id="rId23"/>
    <p:sldLayoutId id="2147483653" r:id="rId24"/>
    <p:sldLayoutId id="2147483654" r:id="rId25"/>
    <p:sldLayoutId id="2147483655" r:id="rId26"/>
    <p:sldLayoutId id="2147483656" r:id="rId27"/>
    <p:sldLayoutId id="2147483657" r:id="rId28"/>
    <p:sldLayoutId id="2147483658"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l="4840" r="7498"/>
          <a:stretch/>
        </p:blipFill>
        <p:spPr>
          <a:xfrm>
            <a:off x="2364057" y="0"/>
            <a:ext cx="6779943" cy="5143500"/>
          </a:xfrm>
          <a:prstGeom prst="rect">
            <a:avLst/>
          </a:prstGeom>
        </p:spPr>
      </p:pic>
      <p:sp>
        <p:nvSpPr>
          <p:cNvPr id="8" name="CaixaDeTexto 7"/>
          <p:cNvSpPr txBox="1"/>
          <p:nvPr/>
        </p:nvSpPr>
        <p:spPr>
          <a:xfrm>
            <a:off x="2982022" y="3006183"/>
            <a:ext cx="5954751" cy="584775"/>
          </a:xfrm>
          <a:prstGeom prst="rect">
            <a:avLst/>
          </a:prstGeom>
          <a:noFill/>
        </p:spPr>
        <p:txBody>
          <a:bodyPr wrap="square" rtlCol="0">
            <a:spAutoFit/>
          </a:bodyPr>
          <a:lstStyle/>
          <a:p>
            <a:r>
              <a:rPr lang="pt-BR" sz="3200" b="1" dirty="0" smtClean="0">
                <a:solidFill>
                  <a:schemeClr val="bg1"/>
                </a:solidFill>
                <a:latin typeface="Syncopate" panose="02060507000000020003" pitchFamily="18" charset="0"/>
              </a:rPr>
              <a:t>BEM-ENVELHECER</a:t>
            </a:r>
            <a:endParaRPr lang="pt-BR" sz="3200" b="1" dirty="0">
              <a:solidFill>
                <a:schemeClr val="bg1"/>
              </a:solidFill>
              <a:latin typeface="Syncopate" panose="02060507000000020003" pitchFamily="18" charset="0"/>
            </a:endParaRPr>
          </a:p>
        </p:txBody>
      </p:sp>
    </p:spTree>
    <p:extLst>
      <p:ext uri="{BB962C8B-B14F-4D97-AF65-F5344CB8AC3E}">
        <p14:creationId xmlns:p14="http://schemas.microsoft.com/office/powerpoint/2010/main" val="3894718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0099" y="572347"/>
            <a:ext cx="4708960" cy="625760"/>
          </a:xfrm>
        </p:spPr>
        <p:txBody>
          <a:bodyPr>
            <a:normAutofit/>
          </a:bodyPr>
          <a:lstStyle/>
          <a:p>
            <a:r>
              <a:rPr lang="pt-BR" dirty="0" smtClean="0"/>
              <a:t>planejamento</a:t>
            </a:r>
            <a:endParaRPr lang="pt-BR" dirty="0"/>
          </a:p>
        </p:txBody>
      </p:sp>
      <p:sp>
        <p:nvSpPr>
          <p:cNvPr id="3" name="Espaço Reservado para Texto 2"/>
          <p:cNvSpPr>
            <a:spLocks noGrp="1"/>
          </p:cNvSpPr>
          <p:nvPr>
            <p:ph type="body" idx="1"/>
          </p:nvPr>
        </p:nvSpPr>
        <p:spPr>
          <a:xfrm>
            <a:off x="451399" y="1168474"/>
            <a:ext cx="4708960" cy="3428926"/>
          </a:xfrm>
        </p:spPr>
        <p:txBody>
          <a:bodyPr>
            <a:normAutofit lnSpcReduction="10000"/>
          </a:bodyPr>
          <a:lstStyle/>
          <a:p>
            <a:pPr marL="482600" indent="-342900">
              <a:buFont typeface="Wingdings" panose="05000000000000000000" pitchFamily="2" charset="2"/>
              <a:buChar char="Ø"/>
            </a:pPr>
            <a:r>
              <a:rPr lang="pt-BR" sz="2800" dirty="0" smtClean="0">
                <a:latin typeface="Inter Medium" panose="02000503000000020004" pitchFamily="2" charset="0"/>
                <a:ea typeface="Inter Medium" panose="02000503000000020004" pitchFamily="2" charset="0"/>
              </a:rPr>
              <a:t>Econômico</a:t>
            </a:r>
          </a:p>
          <a:p>
            <a:pPr marL="482600" indent="-342900">
              <a:buFont typeface="Wingdings" panose="05000000000000000000" pitchFamily="2" charset="2"/>
              <a:buChar char="Ø"/>
            </a:pPr>
            <a:r>
              <a:rPr lang="pt-BR" sz="2800" dirty="0" smtClean="0">
                <a:latin typeface="Inter Medium" panose="02000503000000020004" pitchFamily="2" charset="0"/>
                <a:ea typeface="Inter Medium" panose="02000503000000020004" pitchFamily="2" charset="0"/>
              </a:rPr>
              <a:t>Alimentação</a:t>
            </a:r>
          </a:p>
          <a:p>
            <a:pPr marL="482600" indent="-342900">
              <a:buFont typeface="Wingdings" panose="05000000000000000000" pitchFamily="2" charset="2"/>
              <a:buChar char="Ø"/>
            </a:pPr>
            <a:r>
              <a:rPr lang="pt-BR" sz="2800" dirty="0" smtClean="0">
                <a:latin typeface="Inter Medium" panose="02000503000000020004" pitchFamily="2" charset="0"/>
                <a:ea typeface="Inter Medium" panose="02000503000000020004" pitchFamily="2" charset="0"/>
              </a:rPr>
              <a:t>Exercícios físicos</a:t>
            </a:r>
          </a:p>
          <a:p>
            <a:pPr marL="482600" indent="-342900">
              <a:buFont typeface="Wingdings" panose="05000000000000000000" pitchFamily="2" charset="2"/>
              <a:buChar char="Ø"/>
            </a:pPr>
            <a:r>
              <a:rPr lang="pt-BR" sz="2800" dirty="0" smtClean="0">
                <a:latin typeface="Inter Medium" panose="02000503000000020004" pitchFamily="2" charset="0"/>
                <a:ea typeface="Inter Medium" panose="02000503000000020004" pitchFamily="2" charset="0"/>
              </a:rPr>
              <a:t>Conexão com o mundo</a:t>
            </a:r>
          </a:p>
          <a:p>
            <a:pPr marL="482600" indent="-342900">
              <a:buFont typeface="Wingdings" panose="05000000000000000000" pitchFamily="2" charset="2"/>
              <a:buChar char="Ø"/>
            </a:pPr>
            <a:r>
              <a:rPr lang="pt-BR" sz="2800" dirty="0" smtClean="0">
                <a:latin typeface="Inter Medium" panose="02000503000000020004" pitchFamily="2" charset="0"/>
                <a:ea typeface="Inter Medium" panose="02000503000000020004" pitchFamily="2" charset="0"/>
              </a:rPr>
              <a:t>Relacionamentos e atividades sociais</a:t>
            </a:r>
          </a:p>
          <a:p>
            <a:pPr marL="482600" indent="-342900">
              <a:buFont typeface="Wingdings" panose="05000000000000000000" pitchFamily="2" charset="2"/>
              <a:buChar char="Ø"/>
            </a:pPr>
            <a:r>
              <a:rPr lang="pt-BR" sz="2800" dirty="0" smtClean="0">
                <a:latin typeface="Inter Medium" panose="02000503000000020004" pitchFamily="2" charset="0"/>
                <a:ea typeface="Inter Medium" panose="02000503000000020004" pitchFamily="2" charset="0"/>
              </a:rPr>
              <a:t>Aprendizado</a:t>
            </a:r>
          </a:p>
          <a:p>
            <a:pPr marL="482600" indent="-342900">
              <a:buFont typeface="Wingdings" panose="05000000000000000000" pitchFamily="2" charset="2"/>
              <a:buChar char="Ø"/>
            </a:pPr>
            <a:endParaRPr lang="pt-BR" sz="2800" dirty="0">
              <a:latin typeface="Inter Medium" panose="02000503000000020004" pitchFamily="2" charset="0"/>
              <a:ea typeface="Inter Medium" panose="02000503000000020004" pitchFamily="2" charset="0"/>
            </a:endParaRPr>
          </a:p>
        </p:txBody>
      </p:sp>
      <p:pic>
        <p:nvPicPr>
          <p:cNvPr id="5" name="Espaço Reservado para Imagem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49" b="7149"/>
          <a:stretch>
            <a:fillRect/>
          </a:stretch>
        </p:blipFill>
        <p:spPr/>
      </p:pic>
    </p:spTree>
    <p:extLst>
      <p:ext uri="{BB962C8B-B14F-4D97-AF65-F5344CB8AC3E}">
        <p14:creationId xmlns:p14="http://schemas.microsoft.com/office/powerpoint/2010/main" val="3438505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4474856" y="1616982"/>
            <a:ext cx="4326244" cy="1621517"/>
          </a:xfrm>
        </p:spPr>
        <p:txBody>
          <a:bodyPr>
            <a:normAutofit/>
          </a:bodyPr>
          <a:lstStyle/>
          <a:p>
            <a:r>
              <a:rPr lang="pt-BR" sz="2400" dirty="0" smtClean="0"/>
              <a:t>Ampliando possibilidades</a:t>
            </a:r>
            <a:endParaRPr lang="pt-BR" sz="2400" dirty="0"/>
          </a:p>
        </p:txBody>
      </p:sp>
      <p:sp>
        <p:nvSpPr>
          <p:cNvPr id="2" name="Espaço Reservado para Imagem 1"/>
          <p:cNvSpPr>
            <a:spLocks noGrp="1"/>
          </p:cNvSpPr>
          <p:nvPr>
            <p:ph type="pic" sz="quarter" idx="13"/>
          </p:nvPr>
        </p:nvSpPr>
        <p:spPr/>
      </p:sp>
      <p:pic>
        <p:nvPicPr>
          <p:cNvPr id="5" name="Espaço Reservado para Imagem 7"/>
          <p:cNvPicPr>
            <a:picLocks noChangeAspect="1"/>
          </p:cNvPicPr>
          <p:nvPr/>
        </p:nvPicPr>
        <p:blipFill>
          <a:blip r:embed="rId3">
            <a:extLst>
              <a:ext uri="{28A0092B-C50C-407E-A947-70E740481C1C}">
                <a14:useLocalDpi xmlns:a14="http://schemas.microsoft.com/office/drawing/2010/main" val="0"/>
              </a:ext>
            </a:extLst>
          </a:blip>
          <a:srcRect t="4550" b="4550"/>
          <a:stretch>
            <a:fillRect/>
          </a:stretch>
        </p:blipFill>
        <p:spPr>
          <a:xfrm>
            <a:off x="0" y="-3585"/>
            <a:ext cx="4003288" cy="5147084"/>
          </a:xfrm>
          <a:prstGeom prst="rect">
            <a:avLst/>
          </a:prstGeom>
          <a:noFill/>
          <a:ln>
            <a:noFill/>
          </a:ln>
        </p:spPr>
      </p:pic>
    </p:spTree>
    <p:extLst>
      <p:ext uri="{BB962C8B-B14F-4D97-AF65-F5344CB8AC3E}">
        <p14:creationId xmlns:p14="http://schemas.microsoft.com/office/powerpoint/2010/main" val="12499879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0599" y="216747"/>
            <a:ext cx="4708960" cy="625760"/>
          </a:xfrm>
        </p:spPr>
        <p:txBody>
          <a:bodyPr>
            <a:normAutofit/>
          </a:bodyPr>
          <a:lstStyle/>
          <a:p>
            <a:r>
              <a:rPr lang="pt-BR" dirty="0" smtClean="0"/>
              <a:t>Ação</a:t>
            </a:r>
            <a:endParaRPr lang="pt-BR" dirty="0"/>
          </a:p>
        </p:txBody>
      </p:sp>
      <p:sp>
        <p:nvSpPr>
          <p:cNvPr id="3" name="Espaço Reservado para Texto 2"/>
          <p:cNvSpPr>
            <a:spLocks noGrp="1"/>
          </p:cNvSpPr>
          <p:nvPr>
            <p:ph type="body" idx="1"/>
          </p:nvPr>
        </p:nvSpPr>
        <p:spPr>
          <a:xfrm>
            <a:off x="451399" y="1168474"/>
            <a:ext cx="4708960" cy="3428926"/>
          </a:xfrm>
        </p:spPr>
        <p:txBody>
          <a:bodyPr>
            <a:normAutofit/>
          </a:bodyPr>
          <a:lstStyle/>
          <a:p>
            <a:pPr marL="482600" indent="-342900">
              <a:buFont typeface="Wingdings" panose="05000000000000000000" pitchFamily="2" charset="2"/>
              <a:buChar char="Ø"/>
            </a:pPr>
            <a:r>
              <a:rPr lang="pt-BR" sz="2800" dirty="0" smtClean="0">
                <a:latin typeface="Inter Medium" panose="02000503000000020004" pitchFamily="2" charset="0"/>
                <a:ea typeface="Inter Medium" panose="02000503000000020004" pitchFamily="2" charset="0"/>
              </a:rPr>
              <a:t>Capacidade funcional</a:t>
            </a:r>
          </a:p>
          <a:p>
            <a:pPr marL="482600" indent="-342900">
              <a:buFont typeface="Wingdings" panose="05000000000000000000" pitchFamily="2" charset="2"/>
              <a:buChar char="Ø"/>
            </a:pPr>
            <a:r>
              <a:rPr lang="pt-BR" sz="2800" dirty="0" smtClean="0">
                <a:latin typeface="Inter Medium" panose="02000503000000020004" pitchFamily="2" charset="0"/>
                <a:ea typeface="Inter Medium" panose="02000503000000020004" pitchFamily="2" charset="0"/>
              </a:rPr>
              <a:t>Independência</a:t>
            </a:r>
          </a:p>
          <a:p>
            <a:pPr marL="482600" indent="-342900">
              <a:buFont typeface="Wingdings" panose="05000000000000000000" pitchFamily="2" charset="2"/>
              <a:buChar char="Ø"/>
            </a:pPr>
            <a:r>
              <a:rPr lang="pt-BR" sz="2800" dirty="0" smtClean="0">
                <a:latin typeface="Inter Medium" panose="02000503000000020004" pitchFamily="2" charset="0"/>
                <a:ea typeface="Inter Medium" panose="02000503000000020004" pitchFamily="2" charset="0"/>
              </a:rPr>
              <a:t>Autonomia </a:t>
            </a:r>
          </a:p>
          <a:p>
            <a:pPr marL="482600" indent="-342900">
              <a:buFont typeface="Wingdings" panose="05000000000000000000" pitchFamily="2" charset="2"/>
              <a:buChar char="Ø"/>
            </a:pPr>
            <a:r>
              <a:rPr lang="pt-BR" sz="2800" dirty="0" smtClean="0">
                <a:latin typeface="Inter Medium" panose="02000503000000020004" pitchFamily="2" charset="0"/>
                <a:ea typeface="Inter Medium" panose="02000503000000020004" pitchFamily="2" charset="0"/>
              </a:rPr>
              <a:t>Gosto pela vida</a:t>
            </a:r>
          </a:p>
          <a:p>
            <a:pPr marL="482600" indent="-342900">
              <a:buFont typeface="Wingdings" panose="05000000000000000000" pitchFamily="2" charset="2"/>
              <a:buChar char="Ø"/>
            </a:pPr>
            <a:endParaRPr lang="pt-BR" sz="2800" dirty="0">
              <a:latin typeface="Inter Medium" panose="02000503000000020004" pitchFamily="2" charset="0"/>
              <a:ea typeface="Inter Medium" panose="02000503000000020004" pitchFamily="2" charset="0"/>
            </a:endParaRPr>
          </a:p>
        </p:txBody>
      </p:sp>
      <p:sp>
        <p:nvSpPr>
          <p:cNvPr id="4" name="Retângulo 3"/>
          <p:cNvSpPr/>
          <p:nvPr/>
        </p:nvSpPr>
        <p:spPr>
          <a:xfrm>
            <a:off x="952500" y="3605540"/>
            <a:ext cx="4038600" cy="1292662"/>
          </a:xfrm>
          <a:prstGeom prst="rect">
            <a:avLst/>
          </a:prstGeom>
        </p:spPr>
        <p:txBody>
          <a:bodyPr wrap="square">
            <a:spAutoFit/>
          </a:bodyPr>
          <a:lstStyle/>
          <a:p>
            <a:r>
              <a:rPr lang="pt-BR" sz="2600" dirty="0" smtClean="0">
                <a:latin typeface="Inter Medium" panose="02000503000000020004" pitchFamily="2" charset="0"/>
                <a:ea typeface="Inter Medium" panose="02000503000000020004" pitchFamily="2" charset="0"/>
              </a:rPr>
              <a:t>Projeto </a:t>
            </a:r>
            <a:r>
              <a:rPr lang="pt-BR" sz="2600" dirty="0">
                <a:latin typeface="Inter Medium" panose="02000503000000020004" pitchFamily="2" charset="0"/>
                <a:ea typeface="Inter Medium" panose="02000503000000020004" pitchFamily="2" charset="0"/>
              </a:rPr>
              <a:t>de </a:t>
            </a:r>
            <a:r>
              <a:rPr lang="pt-BR" sz="2600" dirty="0" smtClean="0">
                <a:latin typeface="Inter Medium" panose="02000503000000020004" pitchFamily="2" charset="0"/>
                <a:ea typeface="Inter Medium" panose="02000503000000020004" pitchFamily="2" charset="0"/>
              </a:rPr>
              <a:t>vida </a:t>
            </a:r>
            <a:r>
              <a:rPr lang="pt-BR" sz="2600" dirty="0">
                <a:latin typeface="Inter Medium" panose="02000503000000020004" pitchFamily="2" charset="0"/>
                <a:ea typeface="Inter Medium" panose="02000503000000020004" pitchFamily="2" charset="0"/>
              </a:rPr>
              <a:t>como bússola para o percurso da longevidade</a:t>
            </a:r>
          </a:p>
        </p:txBody>
      </p:sp>
      <p:pic>
        <p:nvPicPr>
          <p:cNvPr id="7" name="Espaço Reservado para Imagem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39" b="7139"/>
          <a:stretch>
            <a:fillRect/>
          </a:stretch>
        </p:blipFill>
        <p:spPr/>
      </p:pic>
    </p:spTree>
    <p:extLst>
      <p:ext uri="{BB962C8B-B14F-4D97-AF65-F5344CB8AC3E}">
        <p14:creationId xmlns:p14="http://schemas.microsoft.com/office/powerpoint/2010/main" val="16780771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0" y="191347"/>
            <a:ext cx="4229100" cy="625760"/>
          </a:xfrm>
        </p:spPr>
        <p:txBody>
          <a:bodyPr>
            <a:normAutofit/>
          </a:bodyPr>
          <a:lstStyle/>
          <a:p>
            <a:r>
              <a:rPr lang="pt-BR" dirty="0" smtClean="0"/>
              <a:t>Vídeo- </a:t>
            </a:r>
            <a:r>
              <a:rPr lang="pt-BR" dirty="0" err="1" smtClean="0"/>
              <a:t>ikigai</a:t>
            </a:r>
            <a:endParaRPr lang="pt-BR" dirty="0"/>
          </a:p>
        </p:txBody>
      </p:sp>
      <p:pic>
        <p:nvPicPr>
          <p:cNvPr id="11" name="5º encontro n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32366" y="755269"/>
            <a:ext cx="7405234" cy="4146931"/>
          </a:xfrm>
          <a:prstGeom prst="rect">
            <a:avLst/>
          </a:prstGeom>
        </p:spPr>
      </p:pic>
    </p:spTree>
    <p:extLst>
      <p:ext uri="{BB962C8B-B14F-4D97-AF65-F5344CB8AC3E}">
        <p14:creationId xmlns:p14="http://schemas.microsoft.com/office/powerpoint/2010/main" val="3813870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018783-EE58-7F3F-8368-2C79CE3FCD9E}"/>
              </a:ext>
            </a:extLst>
          </p:cNvPr>
          <p:cNvSpPr>
            <a:spLocks noGrp="1"/>
          </p:cNvSpPr>
          <p:nvPr>
            <p:ph type="title"/>
          </p:nvPr>
        </p:nvSpPr>
        <p:spPr>
          <a:xfrm>
            <a:off x="255138" y="1301876"/>
            <a:ext cx="4708960" cy="2054065"/>
          </a:xfrm>
        </p:spPr>
        <p:txBody>
          <a:bodyPr spcFirstLastPara="1" wrap="square" lIns="91425" tIns="91425" rIns="91425" bIns="91425" anchor="t" anchorCtr="0">
            <a:normAutofit/>
          </a:bodyPr>
          <a:lstStyle/>
          <a:p>
            <a:r>
              <a:rPr lang="pt-BR" b="1" i="0" u="none" strike="noStrike" cap="none" dirty="0">
                <a:latin typeface="Syncopate" panose="02000505000000020003" pitchFamily="2" charset="0"/>
                <a:ea typeface="Arial"/>
                <a:cs typeface="Arial"/>
                <a:sym typeface="Arial"/>
              </a:rPr>
              <a:t>Eu me construindo...</a:t>
            </a:r>
          </a:p>
        </p:txBody>
      </p:sp>
      <p:pic>
        <p:nvPicPr>
          <p:cNvPr id="3" name="Imagem 2">
            <a:extLst>
              <a:ext uri="{FF2B5EF4-FFF2-40B4-BE49-F238E27FC236}">
                <a16:creationId xmlns:a16="http://schemas.microsoft.com/office/drawing/2014/main" id="{DE2D0ABB-CF66-F51B-9A8C-12CD46C462CA}"/>
              </a:ext>
            </a:extLst>
          </p:cNvPr>
          <p:cNvPicPr>
            <a:picLocks noChangeAspect="1"/>
          </p:cNvPicPr>
          <p:nvPr/>
        </p:nvPicPr>
        <p:blipFill rotWithShape="1">
          <a:blip r:embed="rId3">
            <a:extLst>
              <a:ext uri="{28A0092B-C50C-407E-A947-70E740481C1C}">
                <a14:useLocalDpi xmlns:a14="http://schemas.microsoft.com/office/drawing/2010/main" val="0"/>
              </a:ext>
            </a:extLst>
          </a:blip>
          <a:srcRect t="3525" r="-4" b="686"/>
          <a:stretch/>
        </p:blipFill>
        <p:spPr bwMode="auto">
          <a:xfrm>
            <a:off x="5143500" y="10"/>
            <a:ext cx="4000499" cy="5143489"/>
          </a:xfrm>
          <a:prstGeom prst="rect">
            <a:avLst/>
          </a:prstGeom>
          <a:noFill/>
        </p:spPr>
      </p:pic>
    </p:spTree>
    <p:extLst>
      <p:ext uri="{BB962C8B-B14F-4D97-AF65-F5344CB8AC3E}">
        <p14:creationId xmlns:p14="http://schemas.microsoft.com/office/powerpoint/2010/main" val="4479196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Texto 12"/>
          <p:cNvSpPr>
            <a:spLocks noGrp="1"/>
          </p:cNvSpPr>
          <p:nvPr>
            <p:ph type="body" idx="1"/>
          </p:nvPr>
        </p:nvSpPr>
        <p:spPr>
          <a:xfrm>
            <a:off x="464099" y="533474"/>
            <a:ext cx="4708960" cy="4394126"/>
          </a:xfrm>
        </p:spPr>
        <p:txBody>
          <a:bodyPr>
            <a:normAutofit lnSpcReduction="10000"/>
          </a:bodyPr>
          <a:lstStyle/>
          <a:p>
            <a:r>
              <a:rPr lang="pt-BR" dirty="0"/>
              <a:t>A espiritualidade é uma ponte invisível que nos une ao divino, que nos conecta com aquilo que não vemos, às vezes não compreendemos, mas que aceitamos como necessário e verdadeiro. </a:t>
            </a:r>
            <a:endParaRPr lang="pt-BR" dirty="0" smtClean="0"/>
          </a:p>
          <a:p>
            <a:r>
              <a:rPr lang="pt-BR" dirty="0" smtClean="0"/>
              <a:t>Ao </a:t>
            </a:r>
            <a:r>
              <a:rPr lang="pt-BR" dirty="0"/>
              <a:t>material que sustenta essa ponte, se dá o nome de </a:t>
            </a:r>
            <a:r>
              <a:rPr lang="pt-BR" dirty="0" smtClean="0"/>
              <a:t>fé.</a:t>
            </a:r>
          </a:p>
          <a:p>
            <a:pPr>
              <a:spcBef>
                <a:spcPts val="600"/>
              </a:spcBef>
            </a:pPr>
            <a:r>
              <a:rPr lang="pt-BR" dirty="0" smtClean="0"/>
              <a:t>Fé </a:t>
            </a:r>
            <a:r>
              <a:rPr lang="pt-BR" dirty="0"/>
              <a:t>não pertence a nenhuma </a:t>
            </a:r>
            <a:r>
              <a:rPr lang="pt-BR" dirty="0" smtClean="0"/>
              <a:t>religião.</a:t>
            </a:r>
            <a:endParaRPr lang="pt-BR" dirty="0"/>
          </a:p>
        </p:txBody>
      </p:sp>
      <p:pic>
        <p:nvPicPr>
          <p:cNvPr id="3" name="Espaço Reservado para Imagem 2"/>
          <p:cNvPicPr>
            <a:picLocks noGrp="1" noChangeAspect="1"/>
          </p:cNvPicPr>
          <p:nvPr>
            <p:ph type="pic" sz="quarter" idx="13"/>
          </p:nvPr>
        </p:nvPicPr>
        <p:blipFill>
          <a:blip r:embed="rId3"/>
          <a:srcRect t="7143" b="7143"/>
          <a:stretch>
            <a:fillRect/>
          </a:stretch>
        </p:blipFill>
        <p:spPr>
          <a:prstGeom prst="rect">
            <a:avLst/>
          </a:prstGeom>
        </p:spPr>
      </p:pic>
    </p:spTree>
    <p:extLst>
      <p:ext uri="{BB962C8B-B14F-4D97-AF65-F5344CB8AC3E}">
        <p14:creationId xmlns:p14="http://schemas.microsoft.com/office/powerpoint/2010/main" val="27978862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381000" y="1181947"/>
            <a:ext cx="4538059" cy="4177453"/>
          </a:xfrm>
        </p:spPr>
        <p:txBody>
          <a:bodyPr>
            <a:normAutofit/>
          </a:bodyPr>
          <a:lstStyle/>
          <a:p>
            <a:r>
              <a:rPr lang="pt-BR" sz="2400" dirty="0">
                <a:latin typeface="Inter Medium" panose="02000503000000020004" pitchFamily="2" charset="0"/>
                <a:ea typeface="Inter Medium" panose="02000503000000020004" pitchFamily="2" charset="0"/>
              </a:rPr>
              <a:t>E</a:t>
            </a:r>
            <a:r>
              <a:rPr lang="pt-BR" sz="2400" dirty="0" smtClean="0">
                <a:latin typeface="Inter Medium" panose="02000503000000020004" pitchFamily="2" charset="0"/>
                <a:ea typeface="Inter Medium" panose="02000503000000020004" pitchFamily="2" charset="0"/>
              </a:rPr>
              <a:t>spiritualidade </a:t>
            </a:r>
            <a:r>
              <a:rPr lang="pt-BR" sz="2400" dirty="0">
                <a:latin typeface="Inter Medium" panose="02000503000000020004" pitchFamily="2" charset="0"/>
                <a:ea typeface="Inter Medium" panose="02000503000000020004" pitchFamily="2" charset="0"/>
              </a:rPr>
              <a:t>é uma forma pessoal e intransferível de ligação </a:t>
            </a:r>
            <a:r>
              <a:rPr lang="pt-BR" sz="2400" dirty="0" smtClean="0">
                <a:latin typeface="Inter Medium" panose="02000503000000020004" pitchFamily="2" charset="0"/>
                <a:ea typeface="Inter Medium" panose="02000503000000020004" pitchFamily="2" charset="0"/>
              </a:rPr>
              <a:t>com </a:t>
            </a:r>
            <a:r>
              <a:rPr lang="pt-BR" sz="2400" dirty="0">
                <a:latin typeface="Inter Medium" panose="02000503000000020004" pitchFamily="2" charset="0"/>
                <a:ea typeface="Inter Medium" panose="02000503000000020004" pitchFamily="2" charset="0"/>
              </a:rPr>
              <a:t>o Divino, que na incompletude da nossa humanidade, buscamos sem cessar alguma coisa que nos complete e dê sentido à </a:t>
            </a:r>
            <a:r>
              <a:rPr lang="pt-BR" sz="2400" dirty="0" smtClean="0">
                <a:latin typeface="Inter Medium" panose="02000503000000020004" pitchFamily="2" charset="0"/>
                <a:ea typeface="Inter Medium" panose="02000503000000020004" pitchFamily="2" charset="0"/>
              </a:rPr>
              <a:t>vida.</a:t>
            </a:r>
            <a:endParaRPr lang="pt-BR" sz="2400" dirty="0">
              <a:latin typeface="Inter Medium" panose="02000503000000020004" pitchFamily="2" charset="0"/>
              <a:ea typeface="Inter Medium" panose="02000503000000020004" pitchFamily="2" charset="0"/>
            </a:endParaRPr>
          </a:p>
        </p:txBody>
      </p:sp>
      <p:pic>
        <p:nvPicPr>
          <p:cNvPr id="3" name="Espaço Reservado para Imagem 2"/>
          <p:cNvPicPr>
            <a:picLocks noGrp="1" noChangeAspect="1"/>
          </p:cNvPicPr>
          <p:nvPr>
            <p:ph type="pic" sz="quarter" idx="13"/>
          </p:nvPr>
        </p:nvPicPr>
        <p:blipFill>
          <a:blip r:embed="rId3"/>
          <a:srcRect t="1786" b="1786"/>
          <a:stretch>
            <a:fillRect/>
          </a:stretch>
        </p:blipFill>
        <p:spPr>
          <a:prstGeom prst="rect">
            <a:avLst/>
          </a:prstGeom>
        </p:spPr>
      </p:pic>
    </p:spTree>
    <p:extLst>
      <p:ext uri="{BB962C8B-B14F-4D97-AF65-F5344CB8AC3E}">
        <p14:creationId xmlns:p14="http://schemas.microsoft.com/office/powerpoint/2010/main" val="12020739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41300" y="1578560"/>
            <a:ext cx="4572000" cy="882678"/>
          </a:xfrm>
          <a:prstGeom prst="rect">
            <a:avLst/>
          </a:prstGeom>
        </p:spPr>
        <p:txBody>
          <a:bodyPr>
            <a:spAutoFit/>
          </a:bodyPr>
          <a:lstStyle/>
          <a:p>
            <a:pPr>
              <a:lnSpc>
                <a:spcPct val="107000"/>
              </a:lnSpc>
              <a:spcAft>
                <a:spcPts val="800"/>
              </a:spcAft>
            </a:pPr>
            <a:r>
              <a:rPr lang="pt-BR" sz="2400" dirty="0"/>
              <a:t>Pessoas espiritualizadas sentem-se bem, em </a:t>
            </a:r>
            <a:r>
              <a:rPr lang="pt-BR" sz="2400" dirty="0" smtClean="0"/>
              <a:t>paz.</a:t>
            </a:r>
            <a:endParaRPr lang="pt-BR" sz="2400" kern="100" dirty="0">
              <a:effectLst/>
              <a:latin typeface="Inter Medium" panose="02000503000000020004" pitchFamily="2" charset="0"/>
              <a:ea typeface="Inter Medium" panose="02000503000000020004" pitchFamily="2" charset="0"/>
              <a:cs typeface="Times New Roman" panose="02020603050405020304" pitchFamily="18" charset="0"/>
            </a:endParaRPr>
          </a:p>
        </p:txBody>
      </p:sp>
      <p:pic>
        <p:nvPicPr>
          <p:cNvPr id="7" name="Espaço Reservado para Imagem 6"/>
          <p:cNvPicPr>
            <a:picLocks noGrp="1" noChangeAspect="1"/>
          </p:cNvPicPr>
          <p:nvPr>
            <p:ph type="pic" sz="quarter" idx="13"/>
          </p:nvPr>
        </p:nvPicPr>
        <p:blipFill>
          <a:blip r:embed="rId3"/>
          <a:srcRect l="23109" r="23109"/>
          <a:stretch>
            <a:fillRect/>
          </a:stretch>
        </p:blipFill>
        <p:spPr>
          <a:prstGeom prst="rect">
            <a:avLst/>
          </a:prstGeom>
        </p:spPr>
      </p:pic>
    </p:spTree>
    <p:extLst>
      <p:ext uri="{BB962C8B-B14F-4D97-AF65-F5344CB8AC3E}">
        <p14:creationId xmlns:p14="http://schemas.microsoft.com/office/powerpoint/2010/main" val="41819086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400599" y="660474"/>
            <a:ext cx="4793702" cy="4203626"/>
          </a:xfrm>
        </p:spPr>
        <p:txBody>
          <a:bodyPr>
            <a:noAutofit/>
          </a:bodyPr>
          <a:lstStyle/>
          <a:p>
            <a:pPr marL="158750" lvl="0">
              <a:spcAft>
                <a:spcPts val="0"/>
              </a:spcAft>
              <a:buClr>
                <a:srgbClr val="000000"/>
              </a:buClr>
              <a:buSzPts val="1100"/>
              <a:defRPr/>
            </a:pPr>
            <a:r>
              <a:rPr lang="pt-BR" sz="2200" dirty="0" smtClean="0"/>
              <a:t>Se </a:t>
            </a:r>
            <a:r>
              <a:rPr lang="pt-BR" sz="2200" dirty="0"/>
              <a:t>alinha com o modelo mental da crença em um significado da vida que transcende o </a:t>
            </a:r>
            <a:r>
              <a:rPr lang="pt-BR" sz="2200" dirty="0" smtClean="0"/>
              <a:t>tangível.</a:t>
            </a:r>
          </a:p>
          <a:p>
            <a:pPr marL="158750" lvl="0">
              <a:spcAft>
                <a:spcPts val="0"/>
              </a:spcAft>
              <a:buClr>
                <a:srgbClr val="000000"/>
              </a:buClr>
              <a:buSzPts val="1100"/>
              <a:defRPr/>
            </a:pPr>
            <a:r>
              <a:rPr lang="pt-BR" sz="2200" dirty="0" smtClean="0"/>
              <a:t>É uma </a:t>
            </a:r>
            <a:r>
              <a:rPr lang="pt-BR" sz="2200" dirty="0"/>
              <a:t>prática individual e tem a ver com ter uma sensação de paz e propósito. </a:t>
            </a:r>
            <a:endParaRPr lang="pt-BR" sz="2200" dirty="0" smtClean="0"/>
          </a:p>
          <a:p>
            <a:pPr marL="158750" lvl="0">
              <a:spcAft>
                <a:spcPts val="0"/>
              </a:spcAft>
              <a:buClr>
                <a:srgbClr val="000000"/>
              </a:buClr>
              <a:buSzPts val="1100"/>
              <a:defRPr/>
            </a:pPr>
            <a:r>
              <a:rPr lang="pt-BR" sz="2200" dirty="0" smtClean="0"/>
              <a:t>Também </a:t>
            </a:r>
            <a:r>
              <a:rPr lang="pt-BR" sz="2200" dirty="0"/>
              <a:t>se relaciona com o processo de desenvolvimento de crenças em torno do significado da vida e da conexão com os outros. </a:t>
            </a:r>
            <a:endParaRPr lang="pt-BR" sz="2200" dirty="0">
              <a:latin typeface="Inter Medium" panose="02000503000000020004" pitchFamily="2" charset="0"/>
              <a:ea typeface="Inter Medium" panose="02000503000000020004" pitchFamily="2" charset="0"/>
            </a:endParaRPr>
          </a:p>
        </p:txBody>
      </p:sp>
      <p:pic>
        <p:nvPicPr>
          <p:cNvPr id="5" name="Espaço Reservado para Imagem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49" b="7149"/>
          <a:stretch>
            <a:fillRect/>
          </a:stretch>
        </p:blipFill>
        <p:spPr/>
      </p:pic>
      <p:sp>
        <p:nvSpPr>
          <p:cNvPr id="4" name="Título 3"/>
          <p:cNvSpPr>
            <a:spLocks noGrp="1"/>
          </p:cNvSpPr>
          <p:nvPr>
            <p:ph type="title"/>
          </p:nvPr>
        </p:nvSpPr>
        <p:spPr>
          <a:xfrm>
            <a:off x="1638299" y="153247"/>
            <a:ext cx="3445859" cy="625760"/>
          </a:xfrm>
        </p:spPr>
        <p:txBody>
          <a:bodyPr>
            <a:normAutofit/>
          </a:bodyPr>
          <a:lstStyle/>
          <a:p>
            <a:r>
              <a:rPr lang="pt-BR" sz="2000" dirty="0" smtClean="0"/>
              <a:t>ESPIRITUALIDADE</a:t>
            </a:r>
            <a:endParaRPr lang="pt-BR" sz="2000" dirty="0"/>
          </a:p>
        </p:txBody>
      </p:sp>
    </p:spTree>
    <p:extLst>
      <p:ext uri="{BB962C8B-B14F-4D97-AF65-F5344CB8AC3E}">
        <p14:creationId xmlns:p14="http://schemas.microsoft.com/office/powerpoint/2010/main" val="2757634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260347" y="1187262"/>
            <a:ext cx="8349701" cy="3510742"/>
          </a:xfrm>
        </p:spPr>
        <p:txBody>
          <a:bodyPr>
            <a:noAutofit/>
          </a:bodyPr>
          <a:lstStyle/>
          <a:p>
            <a:pPr marL="158750" lvl="0">
              <a:spcAft>
                <a:spcPts val="0"/>
              </a:spcAft>
              <a:buClr>
                <a:srgbClr val="000000"/>
              </a:buClr>
              <a:buSzPts val="1100"/>
              <a:defRPr/>
            </a:pPr>
            <a:r>
              <a:rPr lang="pt-BR" dirty="0"/>
              <a:t>Precisamos de um conhecimento mais profundo sobre a vida e a ciência permite que ampliemos a nossa visão da realidade, só assim evitamos </a:t>
            </a:r>
            <a:r>
              <a:rPr lang="pt-BR" dirty="0" smtClean="0"/>
              <a:t>dispersá-la</a:t>
            </a:r>
            <a:r>
              <a:rPr lang="pt-BR" dirty="0"/>
              <a:t>, vivendo cada dia sem um rumo ou objetivo maior. Francis Bacon dizia que </a:t>
            </a:r>
            <a:r>
              <a:rPr lang="pt-BR" b="1" dirty="0"/>
              <a:t>“um pouco de ciência nos afasta de Deus. Muito, nos </a:t>
            </a:r>
            <a:r>
              <a:rPr lang="pt-BR" b="1" dirty="0" smtClean="0"/>
              <a:t>aproxima”</a:t>
            </a:r>
            <a:endParaRPr lang="pt-BR" b="1" dirty="0">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664114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3"/>
          </p:nvPr>
        </p:nvSpPr>
        <p:spPr>
          <a:xfrm>
            <a:off x="4108892" y="1808595"/>
            <a:ext cx="4298507" cy="3017405"/>
          </a:xfrm>
        </p:spPr>
        <p:txBody>
          <a:bodyPr>
            <a:noAutofit/>
          </a:bodyPr>
          <a:lstStyle/>
          <a:p>
            <a:pPr algn="ctr"/>
            <a:r>
              <a:rPr lang="pt-BR" sz="2400" dirty="0">
                <a:solidFill>
                  <a:schemeClr val="bg1"/>
                </a:solidFill>
              </a:rPr>
              <a:t>Escola de Pais do Brasil, orientando famílias para transformar o futuro</a:t>
            </a:r>
            <a:endParaRPr lang="pt-BR" dirty="0">
              <a:solidFill>
                <a:schemeClr val="bg1"/>
              </a:solidFill>
            </a:endParaRPr>
          </a:p>
        </p:txBody>
      </p:sp>
    </p:spTree>
    <p:extLst>
      <p:ext uri="{BB962C8B-B14F-4D97-AF65-F5344CB8AC3E}">
        <p14:creationId xmlns:p14="http://schemas.microsoft.com/office/powerpoint/2010/main" val="734353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300" y="1537547"/>
            <a:ext cx="2743200" cy="625760"/>
          </a:xfrm>
        </p:spPr>
        <p:txBody>
          <a:bodyPr>
            <a:noAutofit/>
          </a:bodyPr>
          <a:lstStyle/>
          <a:p>
            <a:r>
              <a:rPr lang="pt-BR" sz="1600" dirty="0" smtClean="0"/>
              <a:t>Vídeo</a:t>
            </a:r>
            <a:br>
              <a:rPr lang="pt-BR" sz="1600" dirty="0" smtClean="0"/>
            </a:br>
            <a:r>
              <a:rPr lang="pt-BR" sz="1600" dirty="0" smtClean="0"/>
              <a:t>espiritualidade</a:t>
            </a:r>
            <a:endParaRPr lang="pt-BR" sz="1600" dirty="0"/>
          </a:p>
        </p:txBody>
      </p:sp>
      <p:pic>
        <p:nvPicPr>
          <p:cNvPr id="4" name="8 - ESPIRITUALIDADE E SENTINDO DA VID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41775" y="0"/>
            <a:ext cx="2828925" cy="5143500"/>
          </a:xfrm>
          <a:prstGeom prst="rect">
            <a:avLst/>
          </a:prstGeom>
        </p:spPr>
      </p:pic>
    </p:spTree>
    <p:extLst>
      <p:ext uri="{BB962C8B-B14F-4D97-AF65-F5344CB8AC3E}">
        <p14:creationId xmlns:p14="http://schemas.microsoft.com/office/powerpoint/2010/main" val="471747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a:extLst>
              <a:ext uri="{28A0092B-C50C-407E-A947-70E740481C1C}">
                <a14:useLocalDpi xmlns:a14="http://schemas.microsoft.com/office/drawing/2010/main" val="0"/>
              </a:ext>
            </a:extLst>
          </a:blip>
          <a:srcRect l="3866" r="11683"/>
          <a:stretch/>
        </p:blipFill>
        <p:spPr>
          <a:xfrm>
            <a:off x="0" y="0"/>
            <a:ext cx="5710768" cy="4508500"/>
          </a:xfrm>
          <a:prstGeom prst="rect">
            <a:avLst/>
          </a:prstGeom>
        </p:spPr>
      </p:pic>
      <p:pic>
        <p:nvPicPr>
          <p:cNvPr id="8" name="Imagem 7">
            <a:extLst>
              <a:ext uri="{FF2B5EF4-FFF2-40B4-BE49-F238E27FC236}">
                <a16:creationId xmlns:a16="http://schemas.microsoft.com/office/drawing/2014/main" id="{1F783EC7-E859-812D-F714-892528D58DB6}"/>
              </a:ext>
            </a:extLst>
          </p:cNvPr>
          <p:cNvPicPr>
            <a:picLocks noChangeAspect="1"/>
          </p:cNvPicPr>
          <p:nvPr/>
        </p:nvPicPr>
        <p:blipFill rotWithShape="1">
          <a:blip r:embed="rId3"/>
          <a:srcRect b="12115"/>
          <a:stretch/>
        </p:blipFill>
        <p:spPr>
          <a:xfrm>
            <a:off x="0" y="0"/>
            <a:ext cx="9144000" cy="4520381"/>
          </a:xfrm>
          <a:prstGeom prst="rect">
            <a:avLst/>
          </a:prstGeom>
        </p:spPr>
      </p:pic>
      <p:sp>
        <p:nvSpPr>
          <p:cNvPr id="9" name="Google Shape;130;p21">
            <a:extLst>
              <a:ext uri="{FF2B5EF4-FFF2-40B4-BE49-F238E27FC236}">
                <a16:creationId xmlns:a16="http://schemas.microsoft.com/office/drawing/2014/main" id="{93C0B71D-BF04-6044-F21D-5DE0490BFC48}"/>
              </a:ext>
            </a:extLst>
          </p:cNvPr>
          <p:cNvSpPr txBox="1"/>
          <p:nvPr/>
        </p:nvSpPr>
        <p:spPr>
          <a:xfrm>
            <a:off x="4799254" y="3057460"/>
            <a:ext cx="4218923"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2800" b="1" dirty="0" smtClean="0">
                <a:solidFill>
                  <a:schemeClr val="tx1"/>
                </a:solidFill>
                <a:latin typeface="Syncopate bold" panose="02060507000000020003" pitchFamily="18" charset="0"/>
                <a:ea typeface="Oswald ExtraLight"/>
                <a:cs typeface="Bakbak One" pitchFamily="2" charset="0"/>
                <a:sym typeface="Oswald ExtraLight"/>
              </a:rPr>
              <a:t>Dinâmica de grupo</a:t>
            </a:r>
            <a:endParaRPr lang="da-DK" sz="2800" b="1" dirty="0">
              <a:solidFill>
                <a:schemeClr val="tx1"/>
              </a:solidFill>
              <a:latin typeface="Syncopate bold" panose="02060507000000020003" pitchFamily="18" charset="0"/>
              <a:ea typeface="Oswald ExtraLight"/>
              <a:cs typeface="Bakbak One" pitchFamily="2" charset="0"/>
              <a:sym typeface="Oswald ExtraLight"/>
            </a:endParaRPr>
          </a:p>
        </p:txBody>
      </p:sp>
    </p:spTree>
    <p:extLst>
      <p:ext uri="{BB962C8B-B14F-4D97-AF65-F5344CB8AC3E}">
        <p14:creationId xmlns:p14="http://schemas.microsoft.com/office/powerpoint/2010/main" val="10724404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1132F4FD-9F41-A5E4-A606-0ABE5850CD43}"/>
              </a:ext>
            </a:extLst>
          </p:cNvPr>
          <p:cNvSpPr txBox="1"/>
          <p:nvPr/>
        </p:nvSpPr>
        <p:spPr>
          <a:xfrm>
            <a:off x="5452533" y="702043"/>
            <a:ext cx="3368082" cy="3231654"/>
          </a:xfrm>
          <a:prstGeom prst="rect">
            <a:avLst/>
          </a:prstGeom>
          <a:noFill/>
        </p:spPr>
        <p:txBody>
          <a:bodyPr wrap="square" rtlCol="0">
            <a:spAutoFit/>
          </a:bodyPr>
          <a:lstStyle/>
          <a:p>
            <a:r>
              <a:rPr lang="pt-BR" sz="2400" b="1" dirty="0">
                <a:latin typeface=" intermediun"/>
                <a:ea typeface="Times New Roman" panose="02020603050405020304" pitchFamily="18" charset="0"/>
                <a:cs typeface="Times New Roman" panose="02020603050405020304" pitchFamily="18" charset="0"/>
              </a:rPr>
              <a:t>I</a:t>
            </a:r>
            <a:r>
              <a:rPr lang="pt-BR" sz="2400" b="1" dirty="0">
                <a:effectLst/>
                <a:latin typeface=" intermediun"/>
                <a:ea typeface="Times New Roman" panose="02020603050405020304" pitchFamily="18" charset="0"/>
                <a:cs typeface="Times New Roman" panose="02020603050405020304" pitchFamily="18" charset="0"/>
              </a:rPr>
              <a:t>dentifique quais áreas lhe trazem mais satisfação e quais demostram os desafios que ainda tem de </a:t>
            </a:r>
            <a:r>
              <a:rPr lang="pt-BR" sz="2400" b="1" dirty="0" smtClean="0">
                <a:effectLst/>
                <a:latin typeface=" intermediun"/>
                <a:ea typeface="Times New Roman" panose="02020603050405020304" pitchFamily="18" charset="0"/>
                <a:cs typeface="Times New Roman" panose="02020603050405020304" pitchFamily="18" charset="0"/>
              </a:rPr>
              <a:t>enfrentar. </a:t>
            </a:r>
            <a:endParaRPr lang="pt-BR" sz="2400" b="1" dirty="0">
              <a:latin typeface=" intermediun"/>
              <a:ea typeface="Calibri" panose="020F0502020204030204" pitchFamily="34" charset="0"/>
              <a:cs typeface="Times New Roman" panose="02020603050405020304" pitchFamily="18" charset="0"/>
            </a:endParaRPr>
          </a:p>
          <a:p>
            <a:endParaRPr lang="pt-BR" sz="2400" b="1" dirty="0" smtClean="0">
              <a:latin typeface=" intermediun"/>
              <a:ea typeface="Calibri" panose="020F0502020204030204" pitchFamily="34" charset="0"/>
              <a:cs typeface="Times New Roman" panose="02020603050405020304" pitchFamily="18" charset="0"/>
            </a:endParaRPr>
          </a:p>
          <a:p>
            <a:r>
              <a:rPr lang="pt-BR" sz="2400" b="1" dirty="0" smtClean="0">
                <a:latin typeface=" intermediun"/>
                <a:ea typeface="Calibri" panose="020F0502020204030204" pitchFamily="34" charset="0"/>
                <a:cs typeface="Times New Roman" panose="02020603050405020304" pitchFamily="18" charset="0"/>
              </a:rPr>
              <a:t>Busque </a:t>
            </a:r>
            <a:r>
              <a:rPr lang="pt-BR" sz="2400" b="1" dirty="0">
                <a:latin typeface=" intermediun"/>
                <a:ea typeface="Calibri" panose="020F0502020204030204" pitchFamily="34" charset="0"/>
                <a:cs typeface="Times New Roman" panose="02020603050405020304" pitchFamily="18" charset="0"/>
              </a:rPr>
              <a:t>equilíbrio!</a:t>
            </a:r>
            <a:endParaRPr lang="pt-BR" sz="2400" dirty="0">
              <a:effectLst/>
              <a:latin typeface=" intermediun"/>
              <a:ea typeface="Calibri" panose="020F0502020204030204" pitchFamily="34" charset="0"/>
              <a:cs typeface="Times New Roman" panose="02020603050405020304" pitchFamily="18" charset="0"/>
            </a:endParaRPr>
          </a:p>
          <a:p>
            <a:endParaRPr lang="pt-BR" sz="1200" dirty="0"/>
          </a:p>
        </p:txBody>
      </p:sp>
      <p:grpSp>
        <p:nvGrpSpPr>
          <p:cNvPr id="5" name="Agrupar 4"/>
          <p:cNvGrpSpPr/>
          <p:nvPr/>
        </p:nvGrpSpPr>
        <p:grpSpPr>
          <a:xfrm>
            <a:off x="-1" y="0"/>
            <a:ext cx="5271911" cy="5143500"/>
            <a:chOff x="354577" y="-842582"/>
            <a:chExt cx="5914020" cy="5250129"/>
          </a:xfrm>
        </p:grpSpPr>
        <p:grpSp>
          <p:nvGrpSpPr>
            <p:cNvPr id="6" name="Agrupar 5"/>
            <p:cNvGrpSpPr/>
            <p:nvPr/>
          </p:nvGrpSpPr>
          <p:grpSpPr>
            <a:xfrm>
              <a:off x="354577" y="-842582"/>
              <a:ext cx="5914020" cy="5250129"/>
              <a:chOff x="354577" y="-842582"/>
              <a:chExt cx="5914020" cy="5250129"/>
            </a:xfrm>
          </p:grpSpPr>
          <p:pic>
            <p:nvPicPr>
              <p:cNvPr id="8" name="Imagem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577" y="-842582"/>
                <a:ext cx="5914020" cy="5250129"/>
              </a:xfrm>
              <a:prstGeom prst="rect">
                <a:avLst/>
              </a:prstGeom>
              <a:noFill/>
            </p:spPr>
          </p:pic>
          <p:sp>
            <p:nvSpPr>
              <p:cNvPr id="9" name="Elipse 8"/>
              <p:cNvSpPr/>
              <p:nvPr/>
            </p:nvSpPr>
            <p:spPr>
              <a:xfrm>
                <a:off x="3050535" y="1541116"/>
                <a:ext cx="512064" cy="426719"/>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endParaRPr lang="pt-BR" sz="1200">
                  <a:effectLst/>
                  <a:latin typeface="Times New Roman" panose="02020603050405020304" pitchFamily="18" charset="0"/>
                  <a:ea typeface="Times New Roman" panose="02020603050405020304" pitchFamily="18" charset="0"/>
                </a:endParaRPr>
              </a:p>
            </p:txBody>
          </p:sp>
        </p:grpSp>
        <p:sp>
          <p:nvSpPr>
            <p:cNvPr id="7" name="CaixaDeTexto 8"/>
            <p:cNvSpPr txBox="1"/>
            <p:nvPr/>
          </p:nvSpPr>
          <p:spPr>
            <a:xfrm>
              <a:off x="5151354" y="3795159"/>
              <a:ext cx="1091821" cy="598794"/>
            </a:xfrm>
            <a:prstGeom prst="rect">
              <a:avLst/>
            </a:prstGeom>
            <a:solidFill>
              <a:schemeClr val="bg1"/>
            </a:solidFill>
          </p:spPr>
          <p:txBody>
            <a:bodyPr wrap="square" rtlCol="0">
              <a:noAutofit/>
            </a:bodyPr>
            <a:lstStyle/>
            <a:p>
              <a:endParaRPr lang="pt-BR"/>
            </a:p>
          </p:txBody>
        </p:sp>
      </p:grpSp>
    </p:spTree>
    <p:extLst>
      <p:ext uri="{BB962C8B-B14F-4D97-AF65-F5344CB8AC3E}">
        <p14:creationId xmlns:p14="http://schemas.microsoft.com/office/powerpoint/2010/main" val="17546062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9806" y="201047"/>
            <a:ext cx="5957047" cy="666288"/>
          </a:xfrm>
        </p:spPr>
        <p:txBody>
          <a:bodyPr>
            <a:normAutofit/>
          </a:bodyPr>
          <a:lstStyle/>
          <a:p>
            <a:r>
              <a:rPr lang="pt-BR" dirty="0" smtClean="0"/>
              <a:t>Dinâmica </a:t>
            </a:r>
            <a:endParaRPr lang="pt-BR" dirty="0"/>
          </a:p>
        </p:txBody>
      </p:sp>
      <p:sp>
        <p:nvSpPr>
          <p:cNvPr id="4" name="Espaço Reservado para Texto 3"/>
          <p:cNvSpPr>
            <a:spLocks noGrp="1"/>
          </p:cNvSpPr>
          <p:nvPr>
            <p:ph type="body" idx="2"/>
          </p:nvPr>
        </p:nvSpPr>
        <p:spPr>
          <a:xfrm>
            <a:off x="113748" y="990135"/>
            <a:ext cx="8712200" cy="4045691"/>
          </a:xfrm>
        </p:spPr>
        <p:txBody>
          <a:bodyPr>
            <a:noAutofit/>
          </a:bodyPr>
          <a:lstStyle/>
          <a:p>
            <a:pPr lvl="0">
              <a:spcBef>
                <a:spcPts val="600"/>
              </a:spcBef>
            </a:pPr>
            <a:r>
              <a:rPr lang="pt-BR" sz="1800" dirty="0" smtClean="0"/>
              <a:t>1. Reflita </a:t>
            </a:r>
            <a:r>
              <a:rPr lang="pt-BR" sz="1800" dirty="0"/>
              <a:t>sobre os últimos dez anos de sua vida. Agora olhe para frente e pense como gostaria de ver se desenrolar os próximos dez anos. O que você pode fazer para realizar esse desejo?</a:t>
            </a:r>
          </a:p>
          <a:p>
            <a:pPr>
              <a:spcBef>
                <a:spcPts val="600"/>
              </a:spcBef>
            </a:pPr>
            <a:r>
              <a:rPr lang="pt-BR" sz="1800" dirty="0"/>
              <a:t> </a:t>
            </a:r>
            <a:r>
              <a:rPr lang="pt-BR" sz="1800" dirty="0" smtClean="0"/>
              <a:t>2. Na </a:t>
            </a:r>
            <a:r>
              <a:rPr lang="pt-BR" sz="1800" dirty="0"/>
              <a:t>natureza tudo tem e cumpre sua função. Qual a função para a qual o ser humano foi criado? Na sua opinião, qual o principal projeto de vida/meta a ser adotado como bússola de sua vida?</a:t>
            </a:r>
          </a:p>
          <a:p>
            <a:pPr>
              <a:spcBef>
                <a:spcPts val="600"/>
              </a:spcBef>
            </a:pPr>
            <a:r>
              <a:rPr lang="pt-BR" sz="1800" dirty="0"/>
              <a:t> </a:t>
            </a:r>
            <a:r>
              <a:rPr lang="pt-BR" sz="1800" dirty="0" smtClean="0"/>
              <a:t>3. Você </a:t>
            </a:r>
            <a:r>
              <a:rPr lang="pt-BR" sz="1800" dirty="0"/>
              <a:t>tem vivências de espiritualidade no seu cotidiano? Que situações o levam mais facilmente ao contato com Deus? Você acha que a espiritualidade contribui para sua saúde e bem-estar geral? </a:t>
            </a:r>
          </a:p>
          <a:p>
            <a:pPr lvl="0">
              <a:spcBef>
                <a:spcPts val="600"/>
              </a:spcBef>
            </a:pPr>
            <a:r>
              <a:rPr lang="pt-BR" sz="1800" dirty="0" smtClean="0"/>
              <a:t>4. Você </a:t>
            </a:r>
            <a:r>
              <a:rPr lang="pt-BR" sz="1800" dirty="0"/>
              <a:t>acha que podemos/devemos marcar o mundo com a nossa presença? Qual legado (não material) você pretende deixar como sua marca?</a:t>
            </a:r>
          </a:p>
        </p:txBody>
      </p:sp>
    </p:spTree>
    <p:extLst>
      <p:ext uri="{BB962C8B-B14F-4D97-AF65-F5344CB8AC3E}">
        <p14:creationId xmlns:p14="http://schemas.microsoft.com/office/powerpoint/2010/main" val="12025992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01906" y="188347"/>
            <a:ext cx="5957047" cy="666288"/>
          </a:xfrm>
        </p:spPr>
        <p:txBody>
          <a:bodyPr>
            <a:noAutofit/>
          </a:bodyPr>
          <a:lstStyle/>
          <a:p>
            <a:r>
              <a:rPr lang="pt-BR" sz="3200" dirty="0" smtClean="0"/>
              <a:t>Conclusão</a:t>
            </a:r>
            <a:endParaRPr lang="pt-BR" sz="3200" dirty="0"/>
          </a:p>
        </p:txBody>
      </p:sp>
      <p:sp>
        <p:nvSpPr>
          <p:cNvPr id="3" name="Espaço Reservado para Texto 2"/>
          <p:cNvSpPr>
            <a:spLocks noGrp="1"/>
          </p:cNvSpPr>
          <p:nvPr>
            <p:ph type="body" idx="1"/>
          </p:nvPr>
        </p:nvSpPr>
        <p:spPr>
          <a:xfrm>
            <a:off x="330201" y="927099"/>
            <a:ext cx="7988300" cy="4055717"/>
          </a:xfrm>
        </p:spPr>
        <p:txBody>
          <a:bodyPr>
            <a:noAutofit/>
          </a:bodyPr>
          <a:lstStyle/>
          <a:p>
            <a:pPr algn="just"/>
            <a:r>
              <a:rPr lang="pt-BR" sz="2800" dirty="0" smtClean="0">
                <a:latin typeface="Inter Medium" panose="02000503000000020004" pitchFamily="2" charset="0"/>
                <a:ea typeface="Inter Medium" panose="02000503000000020004" pitchFamily="2" charset="0"/>
              </a:rPr>
              <a:t>Ter </a:t>
            </a:r>
            <a:r>
              <a:rPr lang="pt-BR" sz="2800" dirty="0">
                <a:latin typeface="Inter Medium" panose="02000503000000020004" pitchFamily="2" charset="0"/>
                <a:ea typeface="Inter Medium" panose="02000503000000020004" pitchFamily="2" charset="0"/>
              </a:rPr>
              <a:t>projetos é uma necessidade de todas as gerações. Mas por alargar os horizontes de futuro é especialmente relevante na velhice</a:t>
            </a:r>
            <a:r>
              <a:rPr lang="pt-BR" sz="2800" dirty="0" smtClean="0">
                <a:latin typeface="Inter Medium" panose="02000503000000020004" pitchFamily="2" charset="0"/>
                <a:ea typeface="Inter Medium" panose="02000503000000020004" pitchFamily="2" charset="0"/>
              </a:rPr>
              <a:t>.</a:t>
            </a:r>
          </a:p>
          <a:p>
            <a:pPr algn="just">
              <a:spcBef>
                <a:spcPts val="1200"/>
              </a:spcBef>
            </a:pPr>
            <a:r>
              <a:rPr lang="pt-BR" sz="2800" dirty="0"/>
              <a:t>E</a:t>
            </a:r>
            <a:r>
              <a:rPr lang="pt-BR" sz="2800" dirty="0" smtClean="0"/>
              <a:t>spiritualidade </a:t>
            </a:r>
            <a:r>
              <a:rPr lang="pt-BR" sz="2800" dirty="0"/>
              <a:t>é uma forma pessoal e intransferível de ligação de cada ser humano com </a:t>
            </a:r>
            <a:r>
              <a:rPr lang="pt-BR" sz="2800" dirty="0" smtClean="0"/>
              <a:t>o Divino onde buscamos  esperança, </a:t>
            </a:r>
            <a:r>
              <a:rPr lang="pt-BR" sz="2800" dirty="0"/>
              <a:t>amparo, proteção e </a:t>
            </a:r>
            <a:r>
              <a:rPr lang="pt-BR" sz="2800" dirty="0" smtClean="0"/>
              <a:t>conforto, ... o </a:t>
            </a:r>
            <a:r>
              <a:rPr lang="pt-BR" sz="2800" dirty="0"/>
              <a:t>significado da vida e da conexão com os outros. </a:t>
            </a:r>
            <a:endParaRPr lang="pt-BR" sz="2800" dirty="0">
              <a:latin typeface="Inter Medium" panose="02000503000000020004" pitchFamily="2" charset="0"/>
              <a:ea typeface="Inter Medium" panose="02000503000000020004" pitchFamily="2" charset="0"/>
            </a:endParaRPr>
          </a:p>
          <a:p>
            <a:pPr algn="just">
              <a:spcBef>
                <a:spcPts val="600"/>
              </a:spcBef>
            </a:pPr>
            <a:r>
              <a:rPr lang="pt-BR" sz="2800" dirty="0" smtClean="0">
                <a:solidFill>
                  <a:srgbClr val="F16122"/>
                </a:solidFill>
              </a:rPr>
              <a:t> </a:t>
            </a:r>
            <a:endParaRPr lang="pt-BR" sz="2800" dirty="0">
              <a:solidFill>
                <a:srgbClr val="F16122"/>
              </a:solidFill>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37359165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814606" y="175647"/>
            <a:ext cx="5957047" cy="666288"/>
          </a:xfrm>
        </p:spPr>
        <p:txBody>
          <a:bodyPr>
            <a:noAutofit/>
          </a:bodyPr>
          <a:lstStyle/>
          <a:p>
            <a:r>
              <a:rPr lang="pt-BR" sz="3200" dirty="0"/>
              <a:t>Convite à ação</a:t>
            </a:r>
            <a:br>
              <a:rPr lang="pt-BR" sz="3200" dirty="0"/>
            </a:br>
            <a:endParaRPr lang="pt-BR" sz="3200" dirty="0"/>
          </a:p>
        </p:txBody>
      </p:sp>
      <p:sp>
        <p:nvSpPr>
          <p:cNvPr id="3" name="Espaço Reservado para Texto 2">
            <a:extLst>
              <a:ext uri="{FF2B5EF4-FFF2-40B4-BE49-F238E27FC236}">
                <a16:creationId xmlns:a16="http://schemas.microsoft.com/office/drawing/2014/main" id="{2AD03CBA-2456-2A36-33A3-18DDFBE2E215}"/>
              </a:ext>
            </a:extLst>
          </p:cNvPr>
          <p:cNvSpPr>
            <a:spLocks noGrp="1"/>
          </p:cNvSpPr>
          <p:nvPr>
            <p:ph type="body" idx="2"/>
          </p:nvPr>
        </p:nvSpPr>
        <p:spPr>
          <a:xfrm>
            <a:off x="88900" y="923874"/>
            <a:ext cx="8623300" cy="3152826"/>
          </a:xfrm>
        </p:spPr>
        <p:txBody>
          <a:bodyPr>
            <a:noAutofit/>
          </a:bodyPr>
          <a:lstStyle/>
          <a:p>
            <a:pPr marL="596900" lvl="0" indent="-457200">
              <a:spcBef>
                <a:spcPts val="1200"/>
              </a:spcBef>
              <a:buFont typeface="Wingdings" panose="05000000000000000000" pitchFamily="2" charset="2"/>
              <a:buChar char="Ø"/>
            </a:pPr>
            <a:r>
              <a:rPr lang="pt-BR" sz="2800" dirty="0" smtClean="0"/>
              <a:t>Pense </a:t>
            </a:r>
            <a:r>
              <a:rPr lang="pt-BR" sz="2800" dirty="0"/>
              <a:t>nos próximos 10 anos de sua vida e construa um projeto de vida que lhe traga realização. </a:t>
            </a:r>
          </a:p>
          <a:p>
            <a:pPr marL="596900" indent="-457200">
              <a:spcBef>
                <a:spcPts val="1200"/>
              </a:spcBef>
              <a:buFont typeface="Wingdings" panose="05000000000000000000" pitchFamily="2" charset="2"/>
              <a:buChar char="Ø"/>
            </a:pPr>
            <a:r>
              <a:rPr lang="pt-BR" sz="2800" b="1" dirty="0"/>
              <a:t> </a:t>
            </a:r>
            <a:r>
              <a:rPr lang="pt-BR" sz="2800" dirty="0" smtClean="0"/>
              <a:t>Estabeleça um </a:t>
            </a:r>
            <a:r>
              <a:rPr lang="pt-BR" sz="2800" dirty="0"/>
              <a:t>objetivos </a:t>
            </a:r>
            <a:r>
              <a:rPr lang="pt-BR" sz="2800" dirty="0" smtClean="0"/>
              <a:t>de vida que permita fortalecer sua espiritualidade.</a:t>
            </a:r>
            <a:endParaRPr lang="pt-BR" sz="2800" dirty="0"/>
          </a:p>
          <a:p>
            <a:pPr marL="596900" indent="-457200">
              <a:spcBef>
                <a:spcPts val="1200"/>
              </a:spcBef>
              <a:buFont typeface="Wingdings" panose="05000000000000000000" pitchFamily="2" charset="2"/>
              <a:buChar char="Ø"/>
            </a:pPr>
            <a:endParaRPr lang="pt-BR" sz="2800" dirty="0"/>
          </a:p>
        </p:txBody>
      </p:sp>
    </p:spTree>
    <p:extLst>
      <p:ext uri="{BB962C8B-B14F-4D97-AF65-F5344CB8AC3E}">
        <p14:creationId xmlns:p14="http://schemas.microsoft.com/office/powerpoint/2010/main" val="9610482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602571" y="1037037"/>
            <a:ext cx="5957047" cy="3190405"/>
          </a:xfrm>
        </p:spPr>
        <p:txBody>
          <a:bodyPr>
            <a:noAutofit/>
          </a:bodyPr>
          <a:lstStyle/>
          <a:p>
            <a:r>
              <a:rPr lang="pt-BR" sz="3200" dirty="0" err="1"/>
              <a:t>Fimmm</a:t>
            </a:r>
            <a:r>
              <a:rPr lang="pt-BR" sz="3200" dirty="0"/>
              <a:t/>
            </a:r>
            <a:br>
              <a:rPr lang="pt-BR" sz="3200" dirty="0"/>
            </a:br>
            <a:r>
              <a:rPr lang="pt-BR" sz="3200" dirty="0"/>
              <a:t> formatura</a:t>
            </a:r>
            <a:br>
              <a:rPr lang="pt-BR" sz="3200" dirty="0"/>
            </a:br>
            <a:r>
              <a:rPr lang="pt-BR" sz="3200" dirty="0"/>
              <a:t>certificados</a:t>
            </a:r>
            <a:br>
              <a:rPr lang="pt-BR" sz="3200" dirty="0"/>
            </a:br>
            <a:r>
              <a:rPr lang="pt-BR" sz="3200" dirty="0"/>
              <a:t>avaliação</a:t>
            </a:r>
            <a:endParaRPr lang="pt-BR" sz="3200" dirty="0"/>
          </a:p>
        </p:txBody>
      </p:sp>
    </p:spTree>
    <p:extLst>
      <p:ext uri="{BB962C8B-B14F-4D97-AF65-F5344CB8AC3E}">
        <p14:creationId xmlns:p14="http://schemas.microsoft.com/office/powerpoint/2010/main" val="6742549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57"/>
        <p:cNvGrpSpPr/>
        <p:nvPr/>
      </p:nvGrpSpPr>
      <p:grpSpPr>
        <a:xfrm>
          <a:off x="0" y="0"/>
          <a:ext cx="0" cy="0"/>
          <a:chOff x="0" y="0"/>
          <a:chExt cx="0" cy="0"/>
        </a:xfrm>
      </p:grpSpPr>
      <p:pic>
        <p:nvPicPr>
          <p:cNvPr id="6" name="Imagem 5">
            <a:extLst>
              <a:ext uri="{FF2B5EF4-FFF2-40B4-BE49-F238E27FC236}">
                <a16:creationId xmlns:a16="http://schemas.microsoft.com/office/drawing/2014/main" id="{23ABED48-5821-D585-3F3A-51CCCFF845A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099420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5" name="CaixaDeTexto 4"/>
          <p:cNvSpPr txBox="1"/>
          <p:nvPr/>
        </p:nvSpPr>
        <p:spPr>
          <a:xfrm>
            <a:off x="2079116" y="88157"/>
            <a:ext cx="50357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200" b="0" i="0" u="none" strike="noStrike" kern="0" cap="none" spc="0" normalizeH="0" baseline="0" noProof="0" dirty="0">
                <a:ln>
                  <a:noFill/>
                </a:ln>
                <a:solidFill>
                  <a:srgbClr val="FF5F00"/>
                </a:solidFill>
                <a:effectLst/>
                <a:uLnTx/>
                <a:uFillTx/>
                <a:latin typeface="Syncopate" panose="02060507000000020003" pitchFamily="18" charset="0"/>
                <a:cs typeface="Arial"/>
                <a:sym typeface="Arial"/>
              </a:rPr>
              <a:t>temário </a:t>
            </a:r>
          </a:p>
        </p:txBody>
      </p:sp>
      <p:graphicFrame>
        <p:nvGraphicFramePr>
          <p:cNvPr id="3" name="Tabela 2"/>
          <p:cNvGraphicFramePr>
            <a:graphicFrameLocks noGrp="1"/>
          </p:cNvGraphicFramePr>
          <p:nvPr>
            <p:extLst>
              <p:ext uri="{D42A27DB-BD31-4B8C-83A1-F6EECF244321}">
                <p14:modId xmlns:p14="http://schemas.microsoft.com/office/powerpoint/2010/main" val="2302059676"/>
              </p:ext>
            </p:extLst>
          </p:nvPr>
        </p:nvGraphicFramePr>
        <p:xfrm>
          <a:off x="0" y="1252468"/>
          <a:ext cx="8026400" cy="3200400"/>
        </p:xfrm>
        <a:graphic>
          <a:graphicData uri="http://schemas.openxmlformats.org/drawingml/2006/table">
            <a:tbl>
              <a:tblPr firstRow="1" bandRow="1">
                <a:tableStyleId>{5C22544A-7EE6-4342-B048-85BDC9FD1C3A}</a:tableStyleId>
              </a:tblPr>
              <a:tblGrid>
                <a:gridCol w="359132">
                  <a:extLst>
                    <a:ext uri="{9D8B030D-6E8A-4147-A177-3AD203B41FA5}">
                      <a16:colId xmlns:a16="http://schemas.microsoft.com/office/drawing/2014/main" val="2742204836"/>
                    </a:ext>
                  </a:extLst>
                </a:gridCol>
                <a:gridCol w="7667268">
                  <a:extLst>
                    <a:ext uri="{9D8B030D-6E8A-4147-A177-3AD203B41FA5}">
                      <a16:colId xmlns:a16="http://schemas.microsoft.com/office/drawing/2014/main" val="1004025124"/>
                    </a:ext>
                  </a:extLst>
                </a:gridCol>
              </a:tblGrid>
              <a:tr h="370840">
                <a:tc>
                  <a:txBody>
                    <a:bodyPr/>
                    <a:lstStyle/>
                    <a:p>
                      <a:pPr>
                        <a:spcBef>
                          <a:spcPts val="600"/>
                        </a:spcBef>
                      </a:pPr>
                      <a:r>
                        <a:rPr lang="pt-BR" sz="3200" dirty="0" smtClean="0">
                          <a:latin typeface="Inter Medium" panose="02000503000000020004" pitchFamily="2" charset="0"/>
                          <a:ea typeface="Inter Medium" panose="02000503000000020004" pitchFamily="2" charset="0"/>
                        </a:rPr>
                        <a:t>1</a:t>
                      </a:r>
                      <a:endParaRPr lang="pt-BR" sz="3200" dirty="0">
                        <a:latin typeface="Inter Medium" panose="02000503000000020004" pitchFamily="2" charset="0"/>
                        <a:ea typeface="Inter Medium" panose="02000503000000020004" pitchFamily="2" charset="0"/>
                      </a:endParaRPr>
                    </a:p>
                  </a:txBody>
                  <a:tcPr>
                    <a:lnR w="12700" cmpd="sng">
                      <a:noFill/>
                    </a:lnR>
                    <a:solidFill>
                      <a:srgbClr val="65CADA"/>
                    </a:solidFill>
                  </a:tcPr>
                </a:tc>
                <a:tc>
                  <a:txBody>
                    <a:bodyPr/>
                    <a:lstStyle/>
                    <a:p>
                      <a:pPr>
                        <a:spcBef>
                          <a:spcPts val="600"/>
                        </a:spcBef>
                      </a:pPr>
                      <a:r>
                        <a:rPr lang="pt-BR" sz="3600" b="0" i="0" u="none" strike="noStrike" cap="none" dirty="0" smtClean="0">
                          <a:solidFill>
                            <a:srgbClr val="262626"/>
                          </a:solidFill>
                          <a:effectLst/>
                          <a:latin typeface="Inter Medium" panose="02000503000000020004" pitchFamily="2" charset="0"/>
                          <a:ea typeface="Inter Medium" panose="02000503000000020004" pitchFamily="2" charset="0"/>
                          <a:cs typeface="+mn-cs"/>
                          <a:sym typeface="Arial"/>
                        </a:rPr>
                        <a:t>O</a:t>
                      </a:r>
                      <a:r>
                        <a:rPr lang="pt-BR" sz="3600" b="0" i="0" u="none" strike="noStrike" cap="none" baseline="0" dirty="0" smtClean="0">
                          <a:solidFill>
                            <a:srgbClr val="262626"/>
                          </a:solidFill>
                          <a:effectLst/>
                          <a:latin typeface="Inter Medium" panose="02000503000000020004" pitchFamily="2" charset="0"/>
                          <a:ea typeface="Inter Medium" panose="02000503000000020004" pitchFamily="2" charset="0"/>
                          <a:cs typeface="+mn-cs"/>
                          <a:sym typeface="Arial"/>
                        </a:rPr>
                        <a:t> </a:t>
                      </a:r>
                      <a:r>
                        <a:rPr lang="pt-BR" sz="3600" b="0" i="0" u="none" strike="noStrike" cap="none" dirty="0" smtClean="0">
                          <a:solidFill>
                            <a:srgbClr val="262626"/>
                          </a:solidFill>
                          <a:effectLst/>
                          <a:latin typeface="Inter Medium" panose="02000503000000020004" pitchFamily="2" charset="0"/>
                          <a:ea typeface="Inter Medium" panose="02000503000000020004" pitchFamily="2" charset="0"/>
                          <a:cs typeface="+mn-cs"/>
                          <a:sym typeface="Arial"/>
                        </a:rPr>
                        <a:t>processo de envelhecimento</a:t>
                      </a:r>
                      <a:r>
                        <a:rPr lang="pt-BR" sz="3600" b="0" i="0" u="none" strike="noStrike" cap="none" dirty="0" smtClean="0">
                          <a:solidFill>
                            <a:srgbClr val="04AF4B"/>
                          </a:solidFill>
                          <a:effectLst/>
                          <a:latin typeface="Inter Medium" panose="02000503000000020004" pitchFamily="2" charset="0"/>
                          <a:ea typeface="Inter Medium" panose="02000503000000020004" pitchFamily="2" charset="0"/>
                          <a:cs typeface="+mn-cs"/>
                          <a:sym typeface="Arial"/>
                        </a:rPr>
                        <a: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6838305"/>
                  </a:ext>
                </a:extLst>
              </a:tr>
              <a:tr h="370840">
                <a:tc>
                  <a:txBody>
                    <a:bodyPr/>
                    <a:lstStyle/>
                    <a:p>
                      <a:pPr>
                        <a:spcBef>
                          <a:spcPts val="600"/>
                        </a:spcBef>
                      </a:pPr>
                      <a:r>
                        <a:rPr lang="pt-BR" sz="3200" dirty="0" smtClean="0">
                          <a:solidFill>
                            <a:schemeClr val="bg1"/>
                          </a:solidFill>
                          <a:latin typeface="Inter Medium" panose="02000503000000020004" pitchFamily="2" charset="0"/>
                          <a:ea typeface="Inter Medium" panose="02000503000000020004" pitchFamily="2" charset="0"/>
                        </a:rPr>
                        <a:t>2</a:t>
                      </a:r>
                      <a:endParaRPr lang="pt-BR" sz="3200" dirty="0">
                        <a:solidFill>
                          <a:schemeClr val="bg1"/>
                        </a:solidFill>
                        <a:latin typeface="Inter Medium" panose="02000503000000020004" pitchFamily="2" charset="0"/>
                        <a:ea typeface="Inter Medium" panose="02000503000000020004" pitchFamily="2" charset="0"/>
                      </a:endParaRPr>
                    </a:p>
                  </a:txBody>
                  <a:tcPr>
                    <a:lnR w="12700" cmpd="sng">
                      <a:noFill/>
                    </a:lnR>
                    <a:solidFill>
                      <a:srgbClr val="F16122"/>
                    </a:solidFill>
                  </a:tcPr>
                </a:tc>
                <a:tc>
                  <a:txBody>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lang="pt-BR" sz="3600" b="0" i="0" u="none" strike="noStrike" cap="none" dirty="0" smtClean="0">
                          <a:solidFill>
                            <a:schemeClr val="tx1"/>
                          </a:solidFill>
                          <a:effectLst/>
                          <a:latin typeface="Inter Medium" panose="02000503000000020004" pitchFamily="2" charset="0"/>
                          <a:ea typeface="Inter Medium" panose="02000503000000020004" pitchFamily="2" charset="0"/>
                          <a:cs typeface="+mn-cs"/>
                          <a:sym typeface="Arial"/>
                        </a:rPr>
                        <a:t>Saúde física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1732804"/>
                  </a:ext>
                </a:extLst>
              </a:tr>
              <a:tr h="569641">
                <a:tc>
                  <a:txBody>
                    <a:bodyPr/>
                    <a:lstStyle/>
                    <a:p>
                      <a:pPr>
                        <a:spcBef>
                          <a:spcPts val="600"/>
                        </a:spcBef>
                      </a:pPr>
                      <a:r>
                        <a:rPr lang="pt-BR" sz="3200" dirty="0" smtClean="0">
                          <a:solidFill>
                            <a:srgbClr val="00AE42"/>
                          </a:solidFill>
                          <a:latin typeface="Inter Medium" panose="02000503000000020004" pitchFamily="2" charset="0"/>
                          <a:ea typeface="Inter Medium" panose="02000503000000020004" pitchFamily="2" charset="0"/>
                        </a:rPr>
                        <a:t>3</a:t>
                      </a:r>
                      <a:endParaRPr lang="pt-BR" sz="3200" dirty="0">
                        <a:solidFill>
                          <a:srgbClr val="00AE42"/>
                        </a:solidFill>
                        <a:latin typeface="Inter Medium" panose="02000503000000020004" pitchFamily="2" charset="0"/>
                        <a:ea typeface="Inter Medium" panose="02000503000000020004" pitchFamily="2" charset="0"/>
                      </a:endParaRPr>
                    </a:p>
                  </a:txBody>
                  <a:tcPr>
                    <a:lnR w="12700" cmpd="sng">
                      <a:noFill/>
                    </a:lnR>
                    <a:solidFill>
                      <a:srgbClr val="FFC62C"/>
                    </a:solidFill>
                  </a:tcPr>
                </a:tc>
                <a:tc>
                  <a:txBody>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lang="pt-BR" sz="3600" b="0" i="0" u="none" strike="noStrike" cap="none" dirty="0" smtClean="0">
                          <a:solidFill>
                            <a:schemeClr val="tx1">
                              <a:lumMod val="85000"/>
                              <a:lumOff val="15000"/>
                            </a:schemeClr>
                          </a:solidFill>
                          <a:effectLst/>
                          <a:latin typeface="Inter Medium" panose="02000503000000020004" pitchFamily="2" charset="0"/>
                          <a:ea typeface="Inter Medium" panose="02000503000000020004" pitchFamily="2" charset="0"/>
                          <a:cs typeface="+mn-cs"/>
                          <a:sym typeface="Arial"/>
                        </a:rPr>
                        <a:t>Saúde mental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5216000"/>
                  </a:ext>
                </a:extLst>
              </a:tr>
              <a:tr h="370840">
                <a:tc>
                  <a:txBody>
                    <a:bodyPr/>
                    <a:lstStyle/>
                    <a:p>
                      <a:pPr>
                        <a:spcBef>
                          <a:spcPts val="600"/>
                        </a:spcBef>
                      </a:pPr>
                      <a:r>
                        <a:rPr lang="pt-BR" sz="3200" dirty="0" smtClean="0">
                          <a:latin typeface="Inter Medium" panose="02000503000000020004" pitchFamily="2" charset="0"/>
                          <a:ea typeface="Inter Medium" panose="02000503000000020004" pitchFamily="2" charset="0"/>
                        </a:rPr>
                        <a:t>4</a:t>
                      </a:r>
                      <a:endParaRPr lang="pt-BR" sz="3200" dirty="0">
                        <a:latin typeface="Inter Medium" panose="02000503000000020004" pitchFamily="2" charset="0"/>
                        <a:ea typeface="Inter Medium" panose="02000503000000020004" pitchFamily="2" charset="0"/>
                      </a:endParaRPr>
                    </a:p>
                  </a:txBody>
                  <a:tcPr>
                    <a:lnR w="12700" cmpd="sng">
                      <a:noFill/>
                    </a:lnR>
                    <a:solidFill>
                      <a:srgbClr val="04AF4B"/>
                    </a:solidFill>
                  </a:tcPr>
                </a:tc>
                <a:tc>
                  <a:txBody>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lang="pt-BR" sz="3600" b="0" i="0" u="none" strike="noStrike" cap="none" dirty="0" smtClean="0">
                          <a:solidFill>
                            <a:schemeClr val="tx1">
                              <a:lumMod val="85000"/>
                              <a:lumOff val="15000"/>
                            </a:schemeClr>
                          </a:solidFill>
                          <a:effectLst/>
                          <a:latin typeface="Inter Medium" panose="02000503000000020004" pitchFamily="2" charset="0"/>
                          <a:ea typeface="Inter Medium" panose="02000503000000020004" pitchFamily="2" charset="0"/>
                          <a:cs typeface="+mn-cs"/>
                          <a:sym typeface="Arial"/>
                        </a:rPr>
                        <a:t>Relacionamento familiar e social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5728085"/>
                  </a:ext>
                </a:extLst>
              </a:tr>
              <a:tr h="370840">
                <a:tc>
                  <a:txBody>
                    <a:bodyPr/>
                    <a:lstStyle/>
                    <a:p>
                      <a:pPr>
                        <a:spcBef>
                          <a:spcPts val="600"/>
                        </a:spcBef>
                      </a:pPr>
                      <a:r>
                        <a:rPr lang="pt-BR" sz="3200" dirty="0" smtClean="0">
                          <a:latin typeface="Inter Medium" panose="02000503000000020004" pitchFamily="2" charset="0"/>
                          <a:ea typeface="Inter Medium" panose="02000503000000020004" pitchFamily="2" charset="0"/>
                        </a:rPr>
                        <a:t>5</a:t>
                      </a:r>
                      <a:endParaRPr lang="pt-BR" sz="3200" dirty="0">
                        <a:latin typeface="Inter Medium" panose="02000503000000020004" pitchFamily="2" charset="0"/>
                        <a:ea typeface="Inter Medium" panose="02000503000000020004" pitchFamily="2" charset="0"/>
                      </a:endParaRPr>
                    </a:p>
                  </a:txBody>
                  <a:tcPr>
                    <a:lnR w="12700" cmpd="sng">
                      <a:noFill/>
                    </a:lnR>
                    <a:solidFill>
                      <a:srgbClr val="65CADA"/>
                    </a:solidFill>
                  </a:tcPr>
                </a:tc>
                <a:tc>
                  <a:txBody>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lang="pt-BR" sz="3600" b="1" i="0" u="none" strike="noStrike" cap="none" dirty="0" smtClean="0">
                          <a:solidFill>
                            <a:srgbClr val="00AE42"/>
                          </a:solidFill>
                          <a:effectLst/>
                          <a:latin typeface="Inter Medium" panose="02000503000000020004" pitchFamily="2" charset="0"/>
                          <a:ea typeface="Inter Medium" panose="02000503000000020004" pitchFamily="2" charset="0"/>
                          <a:cs typeface="+mn-cs"/>
                          <a:sym typeface="Arial"/>
                        </a:rPr>
                        <a:t>Projeto de vida e espiritualidade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29522148"/>
                  </a:ext>
                </a:extLst>
              </a:tr>
            </a:tbl>
          </a:graphicData>
        </a:graphic>
      </p:graphicFrame>
    </p:spTree>
    <p:extLst>
      <p:ext uri="{BB962C8B-B14F-4D97-AF65-F5344CB8AC3E}">
        <p14:creationId xmlns:p14="http://schemas.microsoft.com/office/powerpoint/2010/main" val="10015201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6725" r="7588"/>
          <a:stretch/>
        </p:blipFill>
        <p:spPr>
          <a:xfrm>
            <a:off x="0" y="0"/>
            <a:ext cx="5664200" cy="4406899"/>
          </a:xfrm>
          <a:prstGeom prst="rect">
            <a:avLst/>
          </a:prstGeom>
        </p:spPr>
      </p:pic>
      <p:pic>
        <p:nvPicPr>
          <p:cNvPr id="4" name="Imagem 3"/>
          <p:cNvPicPr>
            <a:picLocks noChangeAspect="1"/>
          </p:cNvPicPr>
          <p:nvPr/>
        </p:nvPicPr>
        <p:blipFill>
          <a:blip r:embed="rId4"/>
          <a:stretch>
            <a:fillRect/>
          </a:stretch>
        </p:blipFill>
        <p:spPr>
          <a:xfrm>
            <a:off x="-793" y="-88900"/>
            <a:ext cx="9144793" cy="4523624"/>
          </a:xfrm>
          <a:prstGeom prst="rect">
            <a:avLst/>
          </a:prstGeom>
        </p:spPr>
      </p:pic>
      <p:sp>
        <p:nvSpPr>
          <p:cNvPr id="2" name="Título 1"/>
          <p:cNvSpPr>
            <a:spLocks noGrp="1"/>
          </p:cNvSpPr>
          <p:nvPr>
            <p:ph type="title" idx="4294967295"/>
          </p:nvPr>
        </p:nvSpPr>
        <p:spPr>
          <a:xfrm>
            <a:off x="4635500" y="3106738"/>
            <a:ext cx="4229100" cy="625475"/>
          </a:xfrm>
        </p:spPr>
        <p:txBody>
          <a:bodyPr>
            <a:noAutofit/>
          </a:bodyPr>
          <a:lstStyle/>
          <a:p>
            <a:r>
              <a:rPr lang="pt-BR" dirty="0" smtClean="0">
                <a:latin typeface="Syncopate" panose="02060507000000020003" pitchFamily="18" charset="0"/>
              </a:rPr>
              <a:t>Bem-vindos! </a:t>
            </a:r>
            <a:endParaRPr lang="pt-BR" dirty="0">
              <a:latin typeface="Syncopate" panose="02060507000000020003" pitchFamily="18" charset="0"/>
            </a:endParaRPr>
          </a:p>
        </p:txBody>
      </p:sp>
    </p:spTree>
    <p:extLst>
      <p:ext uri="{BB962C8B-B14F-4D97-AF65-F5344CB8AC3E}">
        <p14:creationId xmlns:p14="http://schemas.microsoft.com/office/powerpoint/2010/main" val="19855254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3"/>
          </p:nvPr>
        </p:nvSpPr>
        <p:spPr>
          <a:xfrm>
            <a:off x="2407920" y="1434950"/>
            <a:ext cx="6027532" cy="2532165"/>
          </a:xfrm>
        </p:spPr>
        <p:txBody>
          <a:bodyPr/>
          <a:lstStyle/>
          <a:p>
            <a:pPr algn="r"/>
            <a:r>
              <a:rPr lang="pt-BR" dirty="0" smtClean="0"/>
              <a:t>Projeto de </a:t>
            </a:r>
            <a:r>
              <a:rPr lang="pt-BR" dirty="0" smtClean="0"/>
              <a:t>vida E ESPIRITUALIDADE</a:t>
            </a:r>
            <a:endParaRPr lang="pt-BR" dirty="0"/>
          </a:p>
        </p:txBody>
      </p:sp>
      <p:sp>
        <p:nvSpPr>
          <p:cNvPr id="3" name="Espaço Reservado para Texto 6"/>
          <p:cNvSpPr>
            <a:spLocks noGrp="1"/>
          </p:cNvSpPr>
          <p:nvPr>
            <p:ph type="body" sz="quarter" idx="14"/>
          </p:nvPr>
        </p:nvSpPr>
        <p:spPr>
          <a:xfrm>
            <a:off x="0" y="1575004"/>
            <a:ext cx="2464419" cy="1562763"/>
          </a:xfrm>
        </p:spPr>
        <p:txBody>
          <a:bodyPr/>
          <a:lstStyle/>
          <a:p>
            <a:pPr algn="ctr"/>
            <a:r>
              <a:rPr lang="pt-BR" dirty="0">
                <a:latin typeface="Syncopate" panose="02060507000000020003" pitchFamily="18" charset="0"/>
              </a:rPr>
              <a:t>5</a:t>
            </a:r>
            <a:r>
              <a:rPr lang="pt-BR" dirty="0" smtClean="0">
                <a:latin typeface="Syncopate" panose="02060507000000020003" pitchFamily="18" charset="0"/>
              </a:rPr>
              <a:t>º encontro</a:t>
            </a:r>
            <a:endParaRPr lang="pt-BR" dirty="0">
              <a:latin typeface="Syncopate" panose="02060507000000020003" pitchFamily="18" charset="0"/>
            </a:endParaRPr>
          </a:p>
        </p:txBody>
      </p:sp>
    </p:spTree>
    <p:extLst>
      <p:ext uri="{BB962C8B-B14F-4D97-AF65-F5344CB8AC3E}">
        <p14:creationId xmlns:p14="http://schemas.microsoft.com/office/powerpoint/2010/main" val="30196224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229100" y="283482"/>
            <a:ext cx="4826000" cy="4644118"/>
          </a:xfrm>
        </p:spPr>
        <p:txBody>
          <a:bodyPr>
            <a:noAutofit/>
          </a:bodyPr>
          <a:lstStyle/>
          <a:p>
            <a:pPr algn="l"/>
            <a:r>
              <a:rPr lang="pt-BR" sz="2600" b="0" dirty="0">
                <a:latin typeface="Inter Medium" panose="02000503000000020004" pitchFamily="2" charset="0"/>
                <a:ea typeface="Inter Medium" panose="02000503000000020004" pitchFamily="2" charset="0"/>
              </a:rPr>
              <a:t>Ter um projeto de vida significa engajar-se e ter comprometimento em relação aos seus objetivos, direcionar metas para alcançá-los, compreendê-los como significativos para si mesmos e de que forma eles podem impactar o mundo para além de </a:t>
            </a:r>
            <a:r>
              <a:rPr lang="pt-BR" sz="2600" b="0" dirty="0" smtClean="0">
                <a:latin typeface="Inter Medium" panose="02000503000000020004" pitchFamily="2" charset="0"/>
                <a:ea typeface="Inter Medium" panose="02000503000000020004" pitchFamily="2" charset="0"/>
              </a:rPr>
              <a:t>si.</a:t>
            </a:r>
            <a:endParaRPr lang="pt-BR" sz="2600" b="0" dirty="0">
              <a:solidFill>
                <a:srgbClr val="04AF4B"/>
              </a:solidFill>
              <a:latin typeface="Inter Medium" panose="02000503000000020004" pitchFamily="2" charset="0"/>
              <a:ea typeface="Inter Medium" panose="02000503000000020004" pitchFamily="2" charset="0"/>
            </a:endParaRPr>
          </a:p>
        </p:txBody>
      </p:sp>
      <p:pic>
        <p:nvPicPr>
          <p:cNvPr id="7" name="Espaço Reservado para Imagem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43" b="7143"/>
          <a:stretch>
            <a:fillRect/>
          </a:stretch>
        </p:blipFill>
        <p:spPr/>
      </p:pic>
    </p:spTree>
    <p:extLst>
      <p:ext uri="{BB962C8B-B14F-4D97-AF65-F5344CB8AC3E}">
        <p14:creationId xmlns:p14="http://schemas.microsoft.com/office/powerpoint/2010/main" val="3961661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892098" y="947034"/>
            <a:ext cx="3713356" cy="3108543"/>
          </a:xfrm>
          <a:prstGeom prst="rect">
            <a:avLst/>
          </a:prstGeom>
        </p:spPr>
        <p:txBody>
          <a:bodyPr wrap="square">
            <a:spAutoFit/>
          </a:bodyPr>
          <a:lstStyle/>
          <a:p>
            <a:pPr algn="r"/>
            <a:r>
              <a:rPr lang="pt-BR" sz="2800" dirty="0" smtClean="0">
                <a:latin typeface="Inter Medium" panose="02000503000000020004" pitchFamily="2" charset="0"/>
                <a:ea typeface="Calibri" panose="020F0502020204030204" pitchFamily="34" charset="0"/>
                <a:cs typeface="Arial" panose="020B0604020202020204" pitchFamily="34" charset="0"/>
              </a:rPr>
              <a:t>É essencial </a:t>
            </a:r>
            <a:r>
              <a:rPr lang="pt-BR" sz="2800" dirty="0">
                <a:latin typeface="Inter Medium" panose="02000503000000020004" pitchFamily="2" charset="0"/>
                <a:ea typeface="Calibri" panose="020F0502020204030204" pitchFamily="34" charset="0"/>
                <a:cs typeface="Arial" panose="020B0604020202020204" pitchFamily="34" charset="0"/>
              </a:rPr>
              <a:t>que </a:t>
            </a:r>
            <a:r>
              <a:rPr lang="pt-BR" sz="2800" dirty="0" smtClean="0">
                <a:latin typeface="Inter Medium" panose="02000503000000020004" pitchFamily="2" charset="0"/>
                <a:ea typeface="Calibri" panose="020F0502020204030204" pitchFamily="34" charset="0"/>
                <a:cs typeface="Arial" panose="020B0604020202020204" pitchFamily="34" charset="0"/>
              </a:rPr>
              <a:t>as pessoas </a:t>
            </a:r>
            <a:r>
              <a:rPr lang="pt-BR" sz="2800" dirty="0" smtClean="0">
                <a:latin typeface="Inter Medium" panose="02000503000000020004" pitchFamily="2" charset="0"/>
                <a:ea typeface="Calibri" panose="020F0502020204030204" pitchFamily="34" charset="0"/>
                <a:cs typeface="Arial" panose="020B0604020202020204" pitchFamily="34" charset="0"/>
              </a:rPr>
              <a:t>tenham </a:t>
            </a:r>
            <a:r>
              <a:rPr lang="pt-BR" sz="2800" dirty="0">
                <a:latin typeface="Inter Medium" panose="02000503000000020004" pitchFamily="2" charset="0"/>
                <a:ea typeface="Calibri" panose="020F0502020204030204" pitchFamily="34" charset="0"/>
                <a:cs typeface="Arial" panose="020B0604020202020204" pitchFamily="34" charset="0"/>
              </a:rPr>
              <a:t>projetos que não envelheçam e </a:t>
            </a:r>
            <a:r>
              <a:rPr lang="pt-BR" sz="2800" dirty="0" smtClean="0">
                <a:latin typeface="Inter Medium" panose="02000503000000020004" pitchFamily="2" charset="0"/>
                <a:ea typeface="Calibri" panose="020F0502020204030204" pitchFamily="34" charset="0"/>
                <a:cs typeface="Arial" panose="020B0604020202020204" pitchFamily="34" charset="0"/>
              </a:rPr>
              <a:t>saibam </a:t>
            </a:r>
            <a:r>
              <a:rPr lang="pt-BR" sz="2800" dirty="0">
                <a:latin typeface="Inter Medium" panose="02000503000000020004" pitchFamily="2" charset="0"/>
                <a:ea typeface="Calibri" panose="020F0502020204030204" pitchFamily="34" charset="0"/>
                <a:cs typeface="Arial" panose="020B0604020202020204" pitchFamily="34" charset="0"/>
              </a:rPr>
              <a:t>estabelecer suas prioridades </a:t>
            </a:r>
            <a:r>
              <a:rPr lang="pt-BR" sz="2800" dirty="0" smtClean="0">
                <a:latin typeface="Inter Medium" panose="02000503000000020004" pitchFamily="2" charset="0"/>
                <a:ea typeface="Calibri" panose="020F0502020204030204" pitchFamily="34" charset="0"/>
                <a:cs typeface="Arial" panose="020B0604020202020204" pitchFamily="34" charset="0"/>
              </a:rPr>
              <a:t>individuais. </a:t>
            </a:r>
            <a:endParaRPr lang="pt-BR" sz="2800" dirty="0"/>
          </a:p>
        </p:txBody>
      </p:sp>
      <p:pic>
        <p:nvPicPr>
          <p:cNvPr id="4" name="Espaço Reservado para Imagem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39" b="7139"/>
          <a:stretch>
            <a:fillRect/>
          </a:stretch>
        </p:blipFill>
        <p:spPr/>
      </p:pic>
    </p:spTree>
    <p:extLst>
      <p:ext uri="{BB962C8B-B14F-4D97-AF65-F5344CB8AC3E}">
        <p14:creationId xmlns:p14="http://schemas.microsoft.com/office/powerpoint/2010/main" val="2342799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686647"/>
            <a:ext cx="4880959" cy="989754"/>
          </a:xfrm>
        </p:spPr>
        <p:txBody>
          <a:bodyPr>
            <a:normAutofit fontScale="90000"/>
          </a:bodyPr>
          <a:lstStyle/>
          <a:p>
            <a:r>
              <a:rPr lang="pt-BR" dirty="0"/>
              <a:t>Estruturando um Projeto de Vida</a:t>
            </a:r>
            <a:br>
              <a:rPr lang="pt-BR" dirty="0"/>
            </a:br>
            <a:endParaRPr lang="pt-BR" dirty="0"/>
          </a:p>
        </p:txBody>
      </p:sp>
      <p:pic>
        <p:nvPicPr>
          <p:cNvPr id="3" name="Espaço Reservado para Imagem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43" b="7143"/>
          <a:stretch>
            <a:fillRect/>
          </a:stretch>
        </p:blipFill>
        <p:spPr/>
      </p:pic>
      <p:sp>
        <p:nvSpPr>
          <p:cNvPr id="2" name="Retângulo 1"/>
          <p:cNvSpPr/>
          <p:nvPr/>
        </p:nvSpPr>
        <p:spPr>
          <a:xfrm>
            <a:off x="936035" y="1986062"/>
            <a:ext cx="2985113" cy="2277547"/>
          </a:xfrm>
          <a:prstGeom prst="rect">
            <a:avLst/>
          </a:prstGeom>
        </p:spPr>
        <p:txBody>
          <a:bodyPr wrap="none">
            <a:spAutoFit/>
          </a:bodyPr>
          <a:lstStyle/>
          <a:p>
            <a:r>
              <a:rPr lang="pt-BR" sz="2800" b="1" dirty="0" smtClean="0">
                <a:latin typeface="Inter Medium" panose="02000503000000020004" pitchFamily="2" charset="0"/>
                <a:ea typeface="Inter Medium" panose="02000503000000020004" pitchFamily="2" charset="0"/>
              </a:rPr>
              <a:t>Pilares</a:t>
            </a:r>
            <a:r>
              <a:rPr lang="pt-BR" sz="2800" dirty="0" smtClean="0">
                <a:latin typeface="Inter Medium" panose="02000503000000020004" pitchFamily="2" charset="0"/>
                <a:ea typeface="Inter Medium" panose="02000503000000020004" pitchFamily="2" charset="0"/>
              </a:rPr>
              <a:t>: </a:t>
            </a:r>
          </a:p>
          <a:p>
            <a:pPr marL="457200" indent="-457200">
              <a:spcBef>
                <a:spcPts val="1200"/>
              </a:spcBef>
              <a:buFont typeface="Wingdings" panose="05000000000000000000" pitchFamily="2" charset="2"/>
              <a:buChar char="Ø"/>
            </a:pPr>
            <a:r>
              <a:rPr lang="pt-BR" sz="2800" dirty="0">
                <a:latin typeface="Inter Medium" panose="02000503000000020004" pitchFamily="2" charset="0"/>
                <a:ea typeface="Inter Medium" panose="02000503000000020004" pitchFamily="2" charset="0"/>
              </a:rPr>
              <a:t>R</a:t>
            </a:r>
            <a:r>
              <a:rPr lang="pt-BR" sz="2800" dirty="0" smtClean="0">
                <a:latin typeface="Inter Medium" panose="02000503000000020004" pitchFamily="2" charset="0"/>
                <a:ea typeface="Inter Medium" panose="02000503000000020004" pitchFamily="2" charset="0"/>
              </a:rPr>
              <a:t>eflexão</a:t>
            </a:r>
            <a:r>
              <a:rPr lang="pt-BR" sz="2800" dirty="0">
                <a:latin typeface="Inter Medium" panose="02000503000000020004" pitchFamily="2" charset="0"/>
                <a:ea typeface="Inter Medium" panose="02000503000000020004" pitchFamily="2" charset="0"/>
              </a:rPr>
              <a:t>, </a:t>
            </a:r>
            <a:endParaRPr lang="pt-BR" sz="2800" dirty="0" smtClean="0">
              <a:latin typeface="Inter Medium" panose="02000503000000020004" pitchFamily="2" charset="0"/>
              <a:ea typeface="Inter Medium" panose="02000503000000020004" pitchFamily="2" charset="0"/>
            </a:endParaRPr>
          </a:p>
          <a:p>
            <a:pPr marL="457200" indent="-457200">
              <a:spcBef>
                <a:spcPts val="1200"/>
              </a:spcBef>
              <a:buFont typeface="Wingdings" panose="05000000000000000000" pitchFamily="2" charset="2"/>
              <a:buChar char="Ø"/>
            </a:pPr>
            <a:r>
              <a:rPr lang="pt-BR" sz="2800" dirty="0" smtClean="0">
                <a:latin typeface="Inter Medium" panose="02000503000000020004" pitchFamily="2" charset="0"/>
                <a:ea typeface="Inter Medium" panose="02000503000000020004" pitchFamily="2" charset="0"/>
              </a:rPr>
              <a:t>Planejamento</a:t>
            </a:r>
          </a:p>
          <a:p>
            <a:pPr marL="457200" indent="-457200">
              <a:spcBef>
                <a:spcPts val="1200"/>
              </a:spcBef>
              <a:buFont typeface="Wingdings" panose="05000000000000000000" pitchFamily="2" charset="2"/>
              <a:buChar char="Ø"/>
            </a:pPr>
            <a:r>
              <a:rPr lang="pt-BR" sz="2800" dirty="0">
                <a:latin typeface="Inter Medium" panose="02000503000000020004" pitchFamily="2" charset="0"/>
                <a:ea typeface="Inter Medium" panose="02000503000000020004" pitchFamily="2" charset="0"/>
              </a:rPr>
              <a:t>A</a:t>
            </a:r>
            <a:r>
              <a:rPr lang="pt-BR" sz="2800" dirty="0" smtClean="0">
                <a:latin typeface="Inter Medium" panose="02000503000000020004" pitchFamily="2" charset="0"/>
                <a:ea typeface="Inter Medium" panose="02000503000000020004" pitchFamily="2" charset="0"/>
              </a:rPr>
              <a:t>ção</a:t>
            </a:r>
            <a:endParaRPr lang="pt-BR" sz="2800" dirty="0">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2435411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Reflexão </a:t>
            </a:r>
            <a:endParaRPr lang="pt-BR" dirty="0"/>
          </a:p>
        </p:txBody>
      </p:sp>
      <p:sp>
        <p:nvSpPr>
          <p:cNvPr id="3" name="Espaço Reservado para Texto 2"/>
          <p:cNvSpPr>
            <a:spLocks noGrp="1"/>
          </p:cNvSpPr>
          <p:nvPr>
            <p:ph type="body" idx="1"/>
          </p:nvPr>
        </p:nvSpPr>
        <p:spPr>
          <a:xfrm>
            <a:off x="286299" y="1612974"/>
            <a:ext cx="4708960" cy="2844726"/>
          </a:xfrm>
        </p:spPr>
        <p:txBody>
          <a:bodyPr>
            <a:normAutofit/>
          </a:bodyPr>
          <a:lstStyle/>
          <a:p>
            <a:pPr marL="482600" indent="-342900">
              <a:buFont typeface="Wingdings" panose="05000000000000000000" pitchFamily="2" charset="2"/>
              <a:buChar char="Ø"/>
            </a:pPr>
            <a:r>
              <a:rPr lang="pt-BR" dirty="0"/>
              <a:t>O</a:t>
            </a:r>
            <a:r>
              <a:rPr lang="pt-BR" dirty="0" smtClean="0"/>
              <a:t> </a:t>
            </a:r>
            <a:r>
              <a:rPr lang="pt-BR" dirty="0"/>
              <a:t>quê, no </a:t>
            </a:r>
            <a:r>
              <a:rPr lang="pt-BR" dirty="0" smtClean="0"/>
              <a:t>Bem-Envelhecer</a:t>
            </a:r>
            <a:r>
              <a:rPr lang="pt-BR" dirty="0"/>
              <a:t>, podemos fazer juntos em nossas </a:t>
            </a:r>
            <a:r>
              <a:rPr lang="pt-BR" dirty="0" smtClean="0"/>
              <a:t>dinâmicas?</a:t>
            </a:r>
            <a:endParaRPr lang="pt-BR" dirty="0">
              <a:solidFill>
                <a:srgbClr val="000000"/>
              </a:solidFill>
              <a:latin typeface="Inter Medium" panose="02000503000000020004" pitchFamily="2" charset="0"/>
              <a:ea typeface="Inter Medium" panose="02000503000000020004" pitchFamily="2" charset="0"/>
            </a:endParaRPr>
          </a:p>
          <a:p>
            <a:pPr marL="482600" indent="-342900">
              <a:buFont typeface="Wingdings" panose="05000000000000000000" pitchFamily="2" charset="2"/>
              <a:buChar char="Ø"/>
            </a:pPr>
            <a:endParaRPr lang="pt-BR" dirty="0">
              <a:latin typeface="Inter Medium" panose="02000503000000020004" pitchFamily="2" charset="0"/>
              <a:ea typeface="Inter Medium" panose="02000503000000020004" pitchFamily="2" charset="0"/>
            </a:endParaRPr>
          </a:p>
        </p:txBody>
      </p:sp>
      <p:pic>
        <p:nvPicPr>
          <p:cNvPr id="6" name="Espaço Reservado para Imagem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43" b="7143"/>
          <a:stretch>
            <a:fillRect/>
          </a:stretch>
        </p:blipFill>
        <p:spPr/>
      </p:pic>
    </p:spTree>
    <p:extLst>
      <p:ext uri="{BB962C8B-B14F-4D97-AF65-F5344CB8AC3E}">
        <p14:creationId xmlns:p14="http://schemas.microsoft.com/office/powerpoint/2010/main" val="1824287596"/>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8194</TotalTime>
  <Words>2044</Words>
  <Application>Microsoft Office PowerPoint</Application>
  <PresentationFormat>Apresentação na tela (16:9)</PresentationFormat>
  <Paragraphs>100</Paragraphs>
  <Slides>27</Slides>
  <Notes>22</Notes>
  <HiddenSlides>0</HiddenSlides>
  <MMClips>2</MMClips>
  <ScaleCrop>false</ScaleCrop>
  <HeadingPairs>
    <vt:vector size="6" baseType="variant">
      <vt:variant>
        <vt:lpstr>Fontes usadas</vt:lpstr>
      </vt:variant>
      <vt:variant>
        <vt:i4>12</vt:i4>
      </vt:variant>
      <vt:variant>
        <vt:lpstr>Tema</vt:lpstr>
      </vt:variant>
      <vt:variant>
        <vt:i4>1</vt:i4>
      </vt:variant>
      <vt:variant>
        <vt:lpstr>Títulos de slides</vt:lpstr>
      </vt:variant>
      <vt:variant>
        <vt:i4>27</vt:i4>
      </vt:variant>
    </vt:vector>
  </HeadingPairs>
  <TitlesOfParts>
    <vt:vector size="40" baseType="lpstr">
      <vt:lpstr> intermediun</vt:lpstr>
      <vt:lpstr>Calibri</vt:lpstr>
      <vt:lpstr>Arial</vt:lpstr>
      <vt:lpstr>Syncopate bold</vt:lpstr>
      <vt:lpstr>Bakbak One</vt:lpstr>
      <vt:lpstr>Times New Roman</vt:lpstr>
      <vt:lpstr>Wingdings</vt:lpstr>
      <vt:lpstr>Symbol</vt:lpstr>
      <vt:lpstr>Inter Medium</vt:lpstr>
      <vt:lpstr>Syncopate</vt:lpstr>
      <vt:lpstr>Inter</vt:lpstr>
      <vt:lpstr>Oswald ExtraLight</vt:lpstr>
      <vt:lpstr>Simple Light</vt:lpstr>
      <vt:lpstr>Apresentação do PowerPoint</vt:lpstr>
      <vt:lpstr>Apresentação do PowerPoint</vt:lpstr>
      <vt:lpstr>Apresentação do PowerPoint</vt:lpstr>
      <vt:lpstr>Bem-vindos! </vt:lpstr>
      <vt:lpstr>Apresentação do PowerPoint</vt:lpstr>
      <vt:lpstr>Ter um projeto de vida significa engajar-se e ter comprometimento em relação aos seus objetivos, direcionar metas para alcançá-los, compreendê-los como significativos para si mesmos e de que forma eles podem impactar o mundo para além de si.</vt:lpstr>
      <vt:lpstr>Apresentação do PowerPoint</vt:lpstr>
      <vt:lpstr>Estruturando um Projeto de Vida </vt:lpstr>
      <vt:lpstr>Reflexão </vt:lpstr>
      <vt:lpstr>planejamento</vt:lpstr>
      <vt:lpstr>Ampliando possibilidades</vt:lpstr>
      <vt:lpstr>Ação</vt:lpstr>
      <vt:lpstr>Vídeo- ikigai</vt:lpstr>
      <vt:lpstr>Eu me construindo...</vt:lpstr>
      <vt:lpstr>Apresentação do PowerPoint</vt:lpstr>
      <vt:lpstr>Espiritualidade é uma forma pessoal e intransferível de ligação com o Divino, que na incompletude da nossa humanidade, buscamos sem cessar alguma coisa que nos complete e dê sentido à vida.</vt:lpstr>
      <vt:lpstr>Apresentação do PowerPoint</vt:lpstr>
      <vt:lpstr>ESPIRITUALIDADE</vt:lpstr>
      <vt:lpstr>Apresentação do PowerPoint</vt:lpstr>
      <vt:lpstr>Vídeo espiritualidade</vt:lpstr>
      <vt:lpstr>Apresentação do PowerPoint</vt:lpstr>
      <vt:lpstr>Apresentação do PowerPoint</vt:lpstr>
      <vt:lpstr>Dinâmica </vt:lpstr>
      <vt:lpstr>Conclusão</vt:lpstr>
      <vt:lpstr>Convite à ação </vt:lpstr>
      <vt:lpstr>Fimmm  formatura certificados avaliação</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gab ʕ•́ᴥ•̀ʔ</dc:creator>
  <cp:lastModifiedBy>Dell</cp:lastModifiedBy>
  <cp:revision>229</cp:revision>
  <dcterms:modified xsi:type="dcterms:W3CDTF">2024-04-02T22:05:32Z</dcterms:modified>
</cp:coreProperties>
</file>